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3" r:id="rId5"/>
    <p:sldId id="256" r:id="rId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492DA52-34DE-467A-BF0E-D7F45720F4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B2B1E396-87C1-48B7-B17C-297637423D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E22AF122-CBD0-42BD-AFE5-2DBE77076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73BC-DA8B-4DEC-AE03-C59531D47592}" type="datetimeFigureOut">
              <a:rPr lang="es-CL" smtClean="0"/>
              <a:t>11-08-2022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DA1AE1BF-FC06-4001-8AB1-53F1E02D4F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9AEFE9A-4EEA-45DE-ACE4-AFB45A2C1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A936-229C-4D09-9267-F43D1823E6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718256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9F6C219-2DDF-40C6-B1E4-812AEB2894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CC47BAA-1E63-472F-9854-67EBCE1AEC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C0B9F373-B6D3-4008-AC33-0BD3F256E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73BC-DA8B-4DEC-AE03-C59531D47592}" type="datetimeFigureOut">
              <a:rPr lang="es-CL" smtClean="0"/>
              <a:t>11-08-2022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F5071BB-5235-47F0-8993-4EE61D377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07317E6-8E20-4D7D-80E5-FF0C89C00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A936-229C-4D09-9267-F43D1823E6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860305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7737FFA-2C80-4D02-9A32-5E4EF8DE3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E585E65E-91D0-487E-A0C9-27A92B4F83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B395F2B9-C668-481A-A4E0-87CC7B2FC1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73BC-DA8B-4DEC-AE03-C59531D47592}" type="datetimeFigureOut">
              <a:rPr lang="es-CL" smtClean="0"/>
              <a:t>11-08-2022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1C5FEAB0-BA31-4278-B8C8-237A33719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E003E864-14E1-4933-984F-2F9519CD9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A936-229C-4D09-9267-F43D1823E6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7408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C923989A-E91B-4372-958A-FD14EDA18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2ED244BF-E608-46A4-9DE8-5504FDF56B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3AD1448F-3448-4330-9D3D-6F800DE6D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EEEF28F4-CCEB-4005-ACCA-D6B4D5D16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73BC-DA8B-4DEC-AE03-C59531D47592}" type="datetimeFigureOut">
              <a:rPr lang="es-CL" smtClean="0"/>
              <a:t>11-08-2022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F60A9E32-5CDF-4828-930E-664FA9DC0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0B2FEA81-4F96-4F53-ABAE-C9B8C7E19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A936-229C-4D09-9267-F43D1823E6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7703170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2CCF613-A2A6-49C6-928E-15B273A7B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9CC48BCA-5348-44D3-86A7-EA07835570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56D69D57-F9F2-4D5B-B84D-9DD3F17D12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5F4C00F9-E2B9-4B6E-A5A8-CC07A06F4A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48506AEC-11B9-4FFE-8D3C-31A0FFFE60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1A2C786C-BF1F-460F-ACD4-81487BDAF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73BC-DA8B-4DEC-AE03-C59531D47592}" type="datetimeFigureOut">
              <a:rPr lang="es-CL" smtClean="0"/>
              <a:t>11-08-2022</a:t>
            </a:fld>
            <a:endParaRPr lang="es-CL"/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9AA1BBB6-C1DC-4382-BAAF-85191C634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DC8F95A7-C4CB-4762-8608-6F5ABDD5B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A936-229C-4D09-9267-F43D1823E6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948612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BF6A781E-F596-486B-A73C-D1560D675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EA80AD41-6F78-4663-B98D-D460C6DDB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73BC-DA8B-4DEC-AE03-C59531D47592}" type="datetimeFigureOut">
              <a:rPr lang="es-CL" smtClean="0"/>
              <a:t>11-08-2022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6C722F24-F28F-482C-8856-E5DBF2390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47DC8A35-D310-464B-8D3C-503E5D707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A936-229C-4D09-9267-F43D1823E6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794218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BBF3FC47-063A-44C9-BFEC-507605FF5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73BC-DA8B-4DEC-AE03-C59531D47592}" type="datetimeFigureOut">
              <a:rPr lang="es-CL" smtClean="0"/>
              <a:t>11-08-2022</a:t>
            </a:fld>
            <a:endParaRPr lang="es-CL"/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F3DA507A-792A-4E38-9A40-D98CA7CFD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C149D42C-5644-4754-8417-9C5BAB6B8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A936-229C-4D09-9267-F43D1823E6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045964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25148FC-F24C-48AF-812F-7EC8ABF593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F0078075-D499-4138-987A-208DAEA1D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FFEADFE7-DAE3-4B3D-B383-A9885E2EBC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11893E7E-7396-4409-92F4-04A07B6F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73BC-DA8B-4DEC-AE03-C59531D47592}" type="datetimeFigureOut">
              <a:rPr lang="es-CL" smtClean="0"/>
              <a:t>11-08-2022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0AB5553E-82C5-467A-8022-28AB17AA89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8FECDF8-7F15-49B6-84AD-B69D04727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A936-229C-4D09-9267-F43D1823E6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12470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62F6CB0-D7A5-4E1C-BC0B-51FBA6D13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D47BE34B-9198-4180-8B9B-F355BEF893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E25678B-79DD-4161-BE33-EDD387CCCFC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942F9AE6-72ED-4327-BB34-39BD6D6A0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73BC-DA8B-4DEC-AE03-C59531D47592}" type="datetimeFigureOut">
              <a:rPr lang="es-CL" smtClean="0"/>
              <a:t>11-08-2022</a:t>
            </a:fld>
            <a:endParaRPr lang="es-CL"/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447B540F-79C5-42D9-8725-068708D2E4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CFFAE277-C0A8-4FAF-B099-7A6378A853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A936-229C-4D09-9267-F43D1823E6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99657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F756F88-A9EB-4360-BD00-FCFABC344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637078E3-08ED-453C-8DC4-19AB155E19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7117AADF-4839-4D70-B5BF-B16549277F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73BC-DA8B-4DEC-AE03-C59531D47592}" type="datetimeFigureOut">
              <a:rPr lang="es-CL" smtClean="0"/>
              <a:t>11-08-2022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5B142CB8-DB2A-4DB3-851D-64E3498ADF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D78DC820-8801-4EE0-8E3E-27E9B8EF6C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A936-229C-4D09-9267-F43D1823E6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6761728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812947A9-80F5-45D0-8CD7-3DE01E7E24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8AA48A50-C210-4900-A597-5A52DF531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2066A72-320F-47A2-869E-DAE4C4A10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873BC-DA8B-4DEC-AE03-C59531D47592}" type="datetimeFigureOut">
              <a:rPr lang="es-CL" smtClean="0"/>
              <a:t>11-08-2022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CD626842-8FE2-4821-B249-FBAE7B81E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D524AB8-1612-4139-85A3-A64B654A32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1A936-229C-4D09-9267-F43D1823E6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747551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A2EFDA25-0EAE-8693-32A6-E528AACDD6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87B5FB53-A036-0CCB-4D2A-E71388195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D686D750-3576-1AB4-171D-04E05CCA5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D9BF-8EA3-404D-82B2-63C683FE2B49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11-08-2022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B63A2507-F29E-BA22-8A13-93423AEF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ECFE25B-9CF6-604A-89EE-25D41318A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7B6C1-0093-7248-B296-A83EF378AD73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80493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5DBE2F9-6AD8-365E-1A92-5F2B03090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8907DFF8-94FE-3B6F-836D-28596FD586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20AC2601-A6C1-E313-5619-38F085C7E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D9BF-8EA3-404D-82B2-63C683FE2B49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11-08-2022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80E768F7-C80B-341F-6040-6E76485D2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6B742B19-898F-89BA-67B3-3E01844F9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7B6C1-0093-7248-B296-A83EF378AD73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139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BDDB657-3D32-331D-3783-FAC1B2CD13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216ECF13-1078-0532-F52C-05B25A157C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67E0BFBD-820B-73D3-FA6D-444038727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D9BF-8EA3-404D-82B2-63C683FE2B49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11-08-2022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E2225875-D3FF-F47A-F251-5B5451324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146E3616-96CA-B361-B1E6-BB97DE421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7B6C1-0093-7248-B296-A83EF378AD73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67695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16B8F0E9-48E9-779C-CD8F-A6F31B19C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AC95BE2C-D3EF-64FA-635A-6BFCDDBAB5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591625A7-503A-FDE6-186A-29C3CFF32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66A6AA2F-CCB0-F079-A208-43803340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D9BF-8EA3-404D-82B2-63C683FE2B49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11-08-2022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65345324-4D7C-4D83-8F12-C82BEE2C3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FDEA626-7E2B-9BDE-426A-CF7258D8A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7B6C1-0093-7248-B296-A83EF378AD73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1037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5FFF877-B013-5D7B-DAAA-3710809B6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D8D6E296-8C6B-2016-38EE-C9B6711DEA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="" xmlns:a16="http://schemas.microsoft.com/office/drawing/2014/main" id="{95870922-A91F-8E7A-1322-CE3E796A13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5" name="Marcador de texto 4">
            <a:extLst>
              <a:ext uri="{FF2B5EF4-FFF2-40B4-BE49-F238E27FC236}">
                <a16:creationId xmlns="" xmlns:a16="http://schemas.microsoft.com/office/drawing/2014/main" id="{96E0934E-DA21-D8D6-F7B1-A6CF9B9BF7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="" xmlns:a16="http://schemas.microsoft.com/office/drawing/2014/main" id="{7CD8842F-DD72-79A2-C72D-3DE03FD36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7" name="Marcador de fecha 6">
            <a:extLst>
              <a:ext uri="{FF2B5EF4-FFF2-40B4-BE49-F238E27FC236}">
                <a16:creationId xmlns="" xmlns:a16="http://schemas.microsoft.com/office/drawing/2014/main" id="{BA96F3BE-1AB6-8DAC-37A6-4E45C33992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D9BF-8EA3-404D-82B2-63C683FE2B49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11-08-2022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="" xmlns:a16="http://schemas.microsoft.com/office/drawing/2014/main" id="{71817918-5DD5-6553-A758-C14AF60456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="" xmlns:a16="http://schemas.microsoft.com/office/drawing/2014/main" id="{88EEBAB6-6064-FBF0-726B-BCD1110A4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7B6C1-0093-7248-B296-A83EF378AD73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3849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097F20AA-8A7F-89BE-18B4-E0CBD0C43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="" xmlns:a16="http://schemas.microsoft.com/office/drawing/2014/main" id="{68EE9551-5E7A-569E-3FC5-F0943E40C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D9BF-8EA3-404D-82B2-63C683FE2B49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11-08-2022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="" xmlns:a16="http://schemas.microsoft.com/office/drawing/2014/main" id="{98EC6FFE-4322-AF54-210A-C29167825B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="" xmlns:a16="http://schemas.microsoft.com/office/drawing/2014/main" id="{3B38E679-31B8-774B-CE88-D0F148CBA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7B6C1-0093-7248-B296-A83EF378AD73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5148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="" xmlns:a16="http://schemas.microsoft.com/office/drawing/2014/main" id="{7C542845-6E6A-7531-4EB0-36B2E9F76E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D9BF-8EA3-404D-82B2-63C683FE2B49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11-08-2022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="" xmlns:a16="http://schemas.microsoft.com/office/drawing/2014/main" id="{90B2325F-FEC6-2AC1-FAD4-5A6B434238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="" xmlns:a16="http://schemas.microsoft.com/office/drawing/2014/main" id="{5A6D3873-04DE-02B7-58BC-E9B77C2BF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7B6C1-0093-7248-B296-A83EF378AD73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5053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28BC821-F682-5AD4-1B88-224A07C100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6975B32F-1317-5BB9-C86C-224F6EDFD4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E40AB671-E3DF-7C17-EEA2-8206446C20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7F5109A0-060C-C3A4-F1FA-DEA92CA1C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D9BF-8EA3-404D-82B2-63C683FE2B49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11-08-2022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12496182-7211-074A-A008-1627C5C37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90FE7210-24ED-780E-6886-A2AA8C77B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7B6C1-0093-7248-B296-A83EF378AD73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6297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2814D5ED-6DCA-435F-7004-954607CCF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="" xmlns:a16="http://schemas.microsoft.com/office/drawing/2014/main" id="{E5DA1CAD-5245-3457-F435-274F7B7DC7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L"/>
          </a:p>
        </p:txBody>
      </p:sp>
      <p:sp>
        <p:nvSpPr>
          <p:cNvPr id="4" name="Marcador de texto 3">
            <a:extLst>
              <a:ext uri="{FF2B5EF4-FFF2-40B4-BE49-F238E27FC236}">
                <a16:creationId xmlns="" xmlns:a16="http://schemas.microsoft.com/office/drawing/2014/main" id="{41CB9788-9E7D-8847-A439-3EDB70BE075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="" xmlns:a16="http://schemas.microsoft.com/office/drawing/2014/main" id="{DA616F54-192C-A5ED-1C80-7569D5090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D9BF-8EA3-404D-82B2-63C683FE2B49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11-08-2022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="" xmlns:a16="http://schemas.microsoft.com/office/drawing/2014/main" id="{9E7BB025-6947-18DF-55C5-53BF7E0ED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="" xmlns:a16="http://schemas.microsoft.com/office/drawing/2014/main" id="{C798A23D-6391-851D-9BAE-9E9F85890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7B6C1-0093-7248-B296-A83EF378AD73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95939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5C50D038-1501-F3E5-3145-271BDEF5C3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2F2E5ACE-C129-82AA-637C-C36F19DFC2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84BBB6BF-24E9-1E4E-C51E-EAE89369C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D9BF-8EA3-404D-82B2-63C683FE2B49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11-08-2022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DD025BB-79DD-7818-A133-75CC0AA66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FE71EF58-094C-0408-632D-F4D87C8191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7B6C1-0093-7248-B296-A83EF378AD73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9285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="" xmlns:a16="http://schemas.microsoft.com/office/drawing/2014/main" id="{DEBA91F7-058A-BE1D-BEED-D22B7C7A1D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vertical 2">
            <a:extLst>
              <a:ext uri="{FF2B5EF4-FFF2-40B4-BE49-F238E27FC236}">
                <a16:creationId xmlns="" xmlns:a16="http://schemas.microsoft.com/office/drawing/2014/main" id="{953C281B-A165-52F2-C3CD-D304682386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55566268-2DFE-46B9-7FD2-B82063C21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AAD9BF-8EA3-404D-82B2-63C683FE2B49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11-08-2022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32204900-025D-BD5D-137D-8F9D07D87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B4D3751E-9764-4075-5A8F-7702853B1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07B6C1-0093-7248-B296-A83EF378AD73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12405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A16E7A9F-C770-4C50-8B0B-94C520099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B1F06E01-A631-4616-8EC7-5A4807DF1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E6260BF4-E4AC-4362-A664-8599156A2B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873BC-DA8B-4DEC-AE03-C59531D47592}" type="datetimeFigureOut">
              <a:rPr lang="es-CL" smtClean="0"/>
              <a:t>11-08-2022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9D70415C-7A39-4FFA-8DA7-63E3699CB3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6EB020C-6B57-4875-9138-3A74480F05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1A936-229C-4D09-9267-F43D1823E6AA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042158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="" xmlns:a16="http://schemas.microsoft.com/office/drawing/2014/main" id="{8C08BDF3-5D23-A036-0801-462F0A189D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="" xmlns:a16="http://schemas.microsoft.com/office/drawing/2014/main" id="{1F9A173F-5773-F103-9C5A-70D1C154B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="" xmlns:a16="http://schemas.microsoft.com/office/drawing/2014/main" id="{3490E461-9C0F-EA0C-7D7B-E7AA080FFC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AAD9BF-8EA3-404D-82B2-63C683FE2B49}" type="datetimeFigureOut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11-08-2022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="" xmlns:a16="http://schemas.microsoft.com/office/drawing/2014/main" id="{2D959750-67F0-718A-5A39-BC10C1B39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="" xmlns:a16="http://schemas.microsoft.com/office/drawing/2014/main" id="{5B575D93-3777-70CE-CFA5-BFED03FD68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7B6C1-0093-7248-B296-A83EF378AD73}" type="slidenum">
              <a:rPr lang="es-CL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L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36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8603E3E-FADE-4E06-BBD9-91C9DBB0D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30327B0B-FA31-4FF6-BE15-B433980DB0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0857C565-A2A7-4F53-ACC8-833E70B3B68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1223" y="106022"/>
            <a:ext cx="540912" cy="518205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50762" y="624227"/>
            <a:ext cx="566670" cy="400110"/>
          </a:xfrm>
          <a:prstGeom prst="rect">
            <a:avLst/>
          </a:prstGeom>
          <a:noFill/>
          <a:ln w="57150"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b="1" dirty="0" smtClean="0"/>
              <a:t>16</a:t>
            </a:r>
            <a:endParaRPr lang="es-CL" sz="2000" b="1" dirty="0"/>
          </a:p>
        </p:txBody>
      </p:sp>
    </p:spTree>
    <p:extLst>
      <p:ext uri="{BB962C8B-B14F-4D97-AF65-F5344CB8AC3E}">
        <p14:creationId xmlns:p14="http://schemas.microsoft.com/office/powerpoint/2010/main" val="3355385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F9BAB33C-0AE7-4CE4-A810-401E6C658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Marcador de contenido 2">
            <a:extLst>
              <a:ext uri="{FF2B5EF4-FFF2-40B4-BE49-F238E27FC236}">
                <a16:creationId xmlns="" xmlns:a16="http://schemas.microsoft.com/office/drawing/2014/main" id="{30259FB4-F01C-4735-9EF0-5777DCA22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7AC49B28-F6A6-4335-A58C-3025721962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101" y="38554"/>
            <a:ext cx="824248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981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62BC7E18-5CDD-D082-7510-324C40908D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BDD338DD-AB6D-4E82-C7D1-E792776E934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D435B3B7-7496-17A1-A70C-6644EF796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36477"/>
            <a:ext cx="12192000" cy="685800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55093" y="150126"/>
            <a:ext cx="1433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rgbClr val="5B9BD5">
                    <a:lumMod val="50000"/>
                  </a:srgbClr>
                </a:solidFill>
              </a:rPr>
              <a:t>Jueves 18</a:t>
            </a:r>
            <a:endParaRPr lang="es-CL" sz="2400" b="1" dirty="0">
              <a:solidFill>
                <a:srgbClr val="5B9BD5">
                  <a:lumMod val="50000"/>
                </a:srgb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382592" y="150125"/>
            <a:ext cx="98094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smtClean="0">
                <a:solidFill>
                  <a:srgbClr val="4472C4"/>
                </a:solidFill>
              </a:rPr>
              <a:t>En </a:t>
            </a:r>
            <a:r>
              <a:rPr lang="es-ES" b="1" i="1" dirty="0">
                <a:solidFill>
                  <a:srgbClr val="4472C4"/>
                </a:solidFill>
              </a:rPr>
              <a:t>el año 1994, el Congreso chileno decretó el 18 de agosto como el Día de la Solidaridad en </a:t>
            </a:r>
            <a:r>
              <a:rPr lang="es-ES" b="1" i="1" dirty="0" smtClean="0">
                <a:solidFill>
                  <a:srgbClr val="4472C4"/>
                </a:solidFill>
              </a:rPr>
              <a:t>Chile, </a:t>
            </a:r>
            <a:r>
              <a:rPr lang="es-ES" b="1" i="1" dirty="0">
                <a:solidFill>
                  <a:srgbClr val="4472C4"/>
                </a:solidFill>
              </a:rPr>
              <a:t>en honor al Padre Alberto Hurtado, una figura reconocida por su justicia social que falleció </a:t>
            </a:r>
            <a:r>
              <a:rPr lang="es-ES" b="1" i="1" dirty="0" smtClean="0">
                <a:solidFill>
                  <a:srgbClr val="4472C4"/>
                </a:solidFill>
              </a:rPr>
              <a:t>este </a:t>
            </a:r>
            <a:r>
              <a:rPr lang="es-ES" b="1" i="1" dirty="0">
                <a:solidFill>
                  <a:srgbClr val="4472C4"/>
                </a:solidFill>
              </a:rPr>
              <a:t>día en </a:t>
            </a:r>
            <a:r>
              <a:rPr lang="es-ES" b="1" i="1" dirty="0" smtClean="0">
                <a:solidFill>
                  <a:srgbClr val="4472C4"/>
                </a:solidFill>
              </a:rPr>
              <a:t>el año 1952</a:t>
            </a:r>
            <a:r>
              <a:rPr lang="es-ES" b="1" i="1" dirty="0">
                <a:solidFill>
                  <a:srgbClr val="4472C4"/>
                </a:solidFill>
              </a:rPr>
              <a:t>.</a:t>
            </a:r>
            <a:endParaRPr lang="es-CL" b="1" i="1" dirty="0">
              <a:solidFill>
                <a:srgbClr val="4472C4"/>
              </a:solidFill>
            </a:endParaRPr>
          </a:p>
        </p:txBody>
      </p:sp>
      <p:sp>
        <p:nvSpPr>
          <p:cNvPr id="7" name="CuadroTexto 6"/>
          <p:cNvSpPr txBox="1"/>
          <p:nvPr/>
        </p:nvSpPr>
        <p:spPr>
          <a:xfrm>
            <a:off x="2088106" y="1057044"/>
            <a:ext cx="9662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>
                <a:solidFill>
                  <a:srgbClr val="7030A0"/>
                </a:solidFill>
              </a:rPr>
              <a:t>Padre bueno, nos ponemos en tus manos, </a:t>
            </a:r>
            <a:r>
              <a:rPr lang="es-ES" b="1" i="1" dirty="0" smtClean="0">
                <a:solidFill>
                  <a:srgbClr val="7030A0"/>
                </a:solidFill>
              </a:rPr>
              <a:t>y te </a:t>
            </a:r>
            <a:r>
              <a:rPr lang="es-ES" b="1" i="1" dirty="0">
                <a:solidFill>
                  <a:srgbClr val="7030A0"/>
                </a:solidFill>
              </a:rPr>
              <a:t>damos las gracias </a:t>
            </a:r>
            <a:r>
              <a:rPr lang="es-ES" b="1" i="1" dirty="0" smtClean="0">
                <a:solidFill>
                  <a:srgbClr val="7030A0"/>
                </a:solidFill>
              </a:rPr>
              <a:t>porque nos das la posibilidad de ser solidarios con los necesitados. Iniciamos nuestra oración en el nombre del padre, del Hijo, y del…</a:t>
            </a:r>
            <a:endParaRPr lang="es-CL" b="1" i="1" dirty="0">
              <a:solidFill>
                <a:srgbClr val="7030A0"/>
              </a:solidFill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513839" y="327546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CL" dirty="0">
              <a:solidFill>
                <a:prstClr val="black"/>
              </a:solidFill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1064524" y="1902408"/>
            <a:ext cx="1842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smtClean="0">
                <a:solidFill>
                  <a:srgbClr val="44546A">
                    <a:lumMod val="50000"/>
                  </a:srgbClr>
                </a:solidFill>
              </a:rPr>
              <a:t>Dios nos habla por  su Palabra.</a:t>
            </a:r>
            <a:endParaRPr lang="es-CL" b="1" i="1" dirty="0">
              <a:solidFill>
                <a:srgbClr val="44546A">
                  <a:lumMod val="50000"/>
                </a:srgbClr>
              </a:solidFill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341194" y="2947916"/>
            <a:ext cx="43809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smtClean="0">
                <a:solidFill>
                  <a:srgbClr val="70AD47">
                    <a:lumMod val="50000"/>
                  </a:srgbClr>
                </a:solidFill>
                <a:latin typeface="Verdana" panose="020B0604030504040204" pitchFamily="34" charset="0"/>
              </a:rPr>
              <a:t>“Sepan que el que siembra mezquinamente, tendrá una cosecha muy pobre; en cambio el que siembra con generosidad, cosechará abundantemente.  Que cada uno dé conforme a lo que ha resuelto en su corazón, no de mala gana o por la fuerza, porque </a:t>
            </a:r>
            <a:r>
              <a:rPr lang="es-ES" b="1" i="1" dirty="0" smtClean="0">
                <a:solidFill>
                  <a:srgbClr val="FF0000"/>
                </a:solidFill>
                <a:latin typeface="Verdana" panose="020B0604030504040204" pitchFamily="34" charset="0"/>
              </a:rPr>
              <a:t>Dios ama al que da con alegría</a:t>
            </a:r>
            <a:r>
              <a:rPr lang="es-ES" b="1" i="1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</a:rPr>
              <a:t>.”</a:t>
            </a:r>
          </a:p>
          <a:p>
            <a:endParaRPr lang="es-ES" b="1" i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</a:endParaRPr>
          </a:p>
          <a:p>
            <a:r>
              <a:rPr lang="es-ES" b="1" i="1" dirty="0" smtClean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</a:rPr>
              <a:t> Palabra de Dios.</a:t>
            </a:r>
            <a:endParaRPr lang="es-CL" b="1" i="1" dirty="0">
              <a:solidFill>
                <a:srgbClr val="70AD47">
                  <a:lumMod val="50000"/>
                </a:srgbClr>
              </a:solidFill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5473521" y="2266976"/>
            <a:ext cx="615437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4472C4">
                    <a:lumMod val="75000"/>
                  </a:srgbClr>
                </a:solidFill>
              </a:rPr>
              <a:t>Hoy queremos hacer vida el mensaje </a:t>
            </a:r>
            <a:r>
              <a:rPr lang="es-ES" b="1" dirty="0" smtClean="0">
                <a:solidFill>
                  <a:srgbClr val="4472C4">
                    <a:lumMod val="75000"/>
                  </a:srgbClr>
                </a:solidFill>
              </a:rPr>
              <a:t>de San Alberto Hurtado cuando nos enseñaba que “ la solidaridad reúne en sus diversos matices de significado, lo mejor del espíritu humano y es la base del verdadero humanismo, pues se trata de ponerse en el lugar del otro y actuar eficazmente, ante la situación que el otro padece.” Hagamos vida estas palabras.</a:t>
            </a:r>
            <a:endParaRPr lang="es-CL" b="1" dirty="0">
              <a:solidFill>
                <a:srgbClr val="4472C4">
                  <a:lumMod val="75000"/>
                </a:srgbClr>
              </a:solidFill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6005015" y="4057213"/>
            <a:ext cx="6186985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i="1" dirty="0" smtClean="0">
                <a:solidFill>
                  <a:prstClr val="black"/>
                </a:solidFill>
              </a:rPr>
              <a:t>-</a:t>
            </a:r>
            <a:r>
              <a:rPr lang="es-ES" b="1" i="1" dirty="0">
                <a:solidFill>
                  <a:prstClr val="black"/>
                </a:solidFill>
              </a:rPr>
              <a:t>Te damos gracias, Señor, por la </a:t>
            </a:r>
            <a:r>
              <a:rPr lang="es-ES" b="1" i="1" dirty="0" smtClean="0">
                <a:solidFill>
                  <a:prstClr val="black"/>
                </a:solidFill>
              </a:rPr>
              <a:t>vida del Padre Alberto Hurtado</a:t>
            </a:r>
            <a:r>
              <a:rPr lang="es-ES" b="1" i="1" dirty="0" smtClean="0">
                <a:solidFill>
                  <a:prstClr val="black"/>
                </a:solidFill>
              </a:rPr>
              <a:t>. Por toda su entrega y generosidad hacia los más necesitados. </a:t>
            </a:r>
            <a:r>
              <a:rPr lang="es-ES" b="1" i="1" dirty="0">
                <a:solidFill>
                  <a:prstClr val="black"/>
                </a:solidFill>
              </a:rPr>
              <a:t>Gracias Señor... Entregamos este día a nuestra </a:t>
            </a:r>
            <a:r>
              <a:rPr lang="es-ES" b="1" i="1" dirty="0" smtClean="0">
                <a:solidFill>
                  <a:prstClr val="black"/>
                </a:solidFill>
              </a:rPr>
              <a:t>Madre </a:t>
            </a:r>
            <a:r>
              <a:rPr lang="es-ES" b="1" i="1" dirty="0">
                <a:solidFill>
                  <a:prstClr val="black"/>
                </a:solidFill>
              </a:rPr>
              <a:t>y nos consagramos a ella... </a:t>
            </a:r>
            <a:r>
              <a:rPr lang="es-ES" b="1" i="1" dirty="0" smtClean="0">
                <a:solidFill>
                  <a:prstClr val="black"/>
                </a:solidFill>
              </a:rPr>
              <a:t>+Dios te Salve María... </a:t>
            </a:r>
            <a:r>
              <a:rPr lang="es-ES" b="1" i="1" dirty="0">
                <a:solidFill>
                  <a:prstClr val="black"/>
                </a:solidFill>
              </a:rPr>
              <a:t>+En el nombre del Padre del Hijo y del Espíritu Santo. Amén</a:t>
            </a:r>
            <a:r>
              <a:rPr lang="es-ES" b="1" i="1" dirty="0" smtClean="0">
                <a:solidFill>
                  <a:prstClr val="black"/>
                </a:solidFill>
              </a:rPr>
              <a:t>.- </a:t>
            </a:r>
          </a:p>
          <a:p>
            <a:endParaRPr lang="es-ES" dirty="0">
              <a:solidFill>
                <a:prstClr val="black"/>
              </a:solidFill>
            </a:endParaRPr>
          </a:p>
          <a:p>
            <a:r>
              <a:rPr lang="es-ES" b="1" i="1" dirty="0" smtClean="0">
                <a:solidFill>
                  <a:srgbClr val="C00000"/>
                </a:solidFill>
              </a:rPr>
              <a:t>Te </a:t>
            </a:r>
            <a:r>
              <a:rPr lang="es-ES" b="1" i="1" dirty="0">
                <a:solidFill>
                  <a:srgbClr val="C00000"/>
                </a:solidFill>
              </a:rPr>
              <a:t>damos gracias Señor por tantos hombres y mujeres que a lo largo de la historia </a:t>
            </a:r>
            <a:r>
              <a:rPr lang="es-ES" b="1" i="1" dirty="0" smtClean="0">
                <a:solidFill>
                  <a:srgbClr val="C00000"/>
                </a:solidFill>
              </a:rPr>
              <a:t>han dedicado su vida al servicio de los demás. </a:t>
            </a:r>
            <a:r>
              <a:rPr lang="es-ES" b="1" i="1" dirty="0">
                <a:solidFill>
                  <a:srgbClr val="C00000"/>
                </a:solidFill>
              </a:rPr>
              <a:t>Gracias Señor...</a:t>
            </a:r>
            <a:endParaRPr lang="es-CL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48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3B3623C4-338F-45EC-8FEA-6647D98C2E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3" name="Subtítulo 2">
            <a:extLst>
              <a:ext uri="{FF2B5EF4-FFF2-40B4-BE49-F238E27FC236}">
                <a16:creationId xmlns="" xmlns:a16="http://schemas.microsoft.com/office/drawing/2014/main" id="{616E28EF-1952-4210-83FD-B739B701B5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CA2B5E82-88AD-4E2B-B41F-AEEE1F38DA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1" y="156241"/>
            <a:ext cx="716924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206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314</Words>
  <Application>Microsoft Office PowerPoint</Application>
  <PresentationFormat>Panorámica</PresentationFormat>
  <Paragraphs>12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Verdana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Magaly Retamal</dc:creator>
  <cp:lastModifiedBy>CPSM</cp:lastModifiedBy>
  <cp:revision>14</cp:revision>
  <dcterms:created xsi:type="dcterms:W3CDTF">2022-05-12T13:11:54Z</dcterms:created>
  <dcterms:modified xsi:type="dcterms:W3CDTF">2022-08-11T12:39:38Z</dcterms:modified>
</cp:coreProperties>
</file>