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56" r:id="rId6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83E489-6896-0AD6-D902-9C854B672D75}" v="1" dt="2022-06-10T14:40:48.922"/>
    <p1510:client id="{A636AB83-7260-D226-DAEC-00716BA50690}" v="1" dt="2022-06-10T14:39:53.1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A6CB95-3E4F-4CF7-B824-8E91696F95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479FF24-7C91-4039-9027-ED976B59DD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86157D-030E-46E2-8FC0-FF279F8EF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6E367-14CF-4AE2-9B8D-705D282F4DE6}" type="datetimeFigureOut">
              <a:rPr lang="es-CL" smtClean="0"/>
              <a:t>28-08-2022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2CAD82-DC26-415A-8198-A14284720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A3C1C9A-0487-4FC4-BC81-95EEF3D15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27794-F075-4BAA-9C22-56E5C8B26EC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02166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044412-1FD6-439C-AFEA-D8818A606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8E811D-9FEB-4071-BC16-F1947FA79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3961C74-0B53-43BE-940E-5A774BA77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6E367-14CF-4AE2-9B8D-705D282F4DE6}" type="datetimeFigureOut">
              <a:rPr lang="es-CL" smtClean="0"/>
              <a:t>28-08-2022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ACE49E9-DFA0-47EB-AD7B-F050B920A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5D529B-7749-4089-A8D1-8399A7860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27794-F075-4BAA-9C22-56E5C8B26EC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09187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18C1FB-BC68-45F9-B9FB-7EBDD54F7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2A5B1A6-6983-47B2-8105-E342CEA6D6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C138172-5251-4E77-A5AA-F15198B6D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6E367-14CF-4AE2-9B8D-705D282F4DE6}" type="datetimeFigureOut">
              <a:rPr lang="es-CL" smtClean="0"/>
              <a:t>28-08-2022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A9C9FD-595A-4B64-A7E1-4AB4173E7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0ECDF71-CFEB-42E5-B398-19FF8D1DF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27794-F075-4BAA-9C22-56E5C8B26EC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57986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60FD74-006E-433E-A2E9-4C1883E64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EAAAFFE-0DAD-4E0A-BE52-32386BAB17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D39AFAD-9D7C-42AE-9235-6CCDDE7923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0F32EC6-4297-46B4-9A27-A40AA6198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6E367-14CF-4AE2-9B8D-705D282F4DE6}" type="datetimeFigureOut">
              <a:rPr lang="es-CL" smtClean="0"/>
              <a:t>28-08-2022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2A53A1B-7246-4C4A-8593-03D8167C4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15468EF-2F87-440D-A373-4F110D049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27794-F075-4BAA-9C22-56E5C8B26EC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96064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61AABC-8754-4E20-A052-1432A40E5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EF4E11B-DC87-4923-8688-950A595CC5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7EDA60C-B53E-4731-A2AC-AB641BD357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6B93E73-1DA3-4367-BB8C-FAFFC63BA1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CD4F219-B9F4-4090-B406-C3B6642E84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8156C93-844B-4EC9-B278-5FF178E83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6E367-14CF-4AE2-9B8D-705D282F4DE6}" type="datetimeFigureOut">
              <a:rPr lang="es-CL" smtClean="0"/>
              <a:t>28-08-2022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A8C30F5-BE42-425B-A2D3-25923B0D5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B4A2C3F-37C3-46B1-AF46-90DEE10F6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27794-F075-4BAA-9C22-56E5C8B26EC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50537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75EAA0-F55D-4346-A7F7-5992383F1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3A628A4-51C6-49C4-AA6D-96984DC46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6E367-14CF-4AE2-9B8D-705D282F4DE6}" type="datetimeFigureOut">
              <a:rPr lang="es-CL" smtClean="0"/>
              <a:t>28-08-2022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835B0F1-0492-4CFD-8217-10C8FA7F9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A4DAAF5-F641-4D5B-B222-488D6A9AF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27794-F075-4BAA-9C22-56E5C8B26EC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18049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7007A39-8B3D-4478-A2B7-D6E608A27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6E367-14CF-4AE2-9B8D-705D282F4DE6}" type="datetimeFigureOut">
              <a:rPr lang="es-CL" smtClean="0"/>
              <a:t>28-08-2022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7FDC2E1-68C2-42AE-B3B2-F96D3037D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72C6A57-55E8-4792-A8CB-FA19B2A9F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27794-F075-4BAA-9C22-56E5C8B26EC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66596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C0B096-0509-42D2-98AA-CC9D9A6F9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09DBE5-679A-4759-B3FE-D4890BF876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2812E90-A3B2-4D09-AFD2-919209544F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F04C1E1-C0BC-4C48-A1E6-5936576D5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6E367-14CF-4AE2-9B8D-705D282F4DE6}" type="datetimeFigureOut">
              <a:rPr lang="es-CL" smtClean="0"/>
              <a:t>28-08-2022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2069059-6633-4769-BC54-56DE8A999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2E3385A-6B24-4FDA-A20D-093B35D40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27794-F075-4BAA-9C22-56E5C8B26EC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53534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650015-8757-4B78-8F2E-87095076D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C22F042-9FBF-4FF5-A323-8FE049F912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7871A8F-F54E-4D59-AC45-1F87B9CB17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E95A9EA-0C3F-44FA-AC40-11CD26EAA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6E367-14CF-4AE2-9B8D-705D282F4DE6}" type="datetimeFigureOut">
              <a:rPr lang="es-CL" smtClean="0"/>
              <a:t>28-08-2022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04C120D-FEC5-44EA-B74B-B701FF9B8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3D0323C-265C-48D1-9835-6F82A5578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27794-F075-4BAA-9C22-56E5C8B26EC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96255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B97F24-FC0E-4DD2-9CE2-3B46AA3DC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FA1E016-271D-46F9-9551-F268C40EFA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3EA0712-58E2-4266-B2DD-BB3F8093F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6E367-14CF-4AE2-9B8D-705D282F4DE6}" type="datetimeFigureOut">
              <a:rPr lang="es-CL" smtClean="0"/>
              <a:t>28-08-2022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69B528B-6E2F-40A3-8A14-3FFD90CF7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C4B1B5-65B2-4A00-96B7-845D85429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27794-F075-4BAA-9C22-56E5C8B26EC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72041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80337B5-C7EE-4ABA-B42D-3DA1775806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61D5752-7D33-4C48-BF45-8E569F4853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F4F0B6-4B4A-43A5-92A9-41D192697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6E367-14CF-4AE2-9B8D-705D282F4DE6}" type="datetimeFigureOut">
              <a:rPr lang="es-CL" smtClean="0"/>
              <a:t>28-08-2022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444E55C-D27D-4000-A8A4-BBFBDA5BD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D10758D-060B-4B5B-961C-B155AB847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27794-F075-4BAA-9C22-56E5C8B26EC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36623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7AB169B-7019-4AA4-97A7-60B510461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94ED382-9DF1-463F-B3B5-D88EA89783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F5190C1-F0C8-47C6-9D73-73262B5522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6E367-14CF-4AE2-9B8D-705D282F4DE6}" type="datetimeFigureOut">
              <a:rPr lang="es-CL" smtClean="0"/>
              <a:t>28-08-2022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C992AC-0302-4B3D-9649-15FDE4255D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CC6CA6-C55C-47D4-857C-E9BC3D9F1E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527794-F075-4BAA-9C22-56E5C8B26EC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6752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318B45-54F3-4233-9F30-38FA0C9F3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6B8BFCF-4FF6-47AA-B7D7-AA1C4BFDE0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C0B752D-3BB7-4399-B500-E37171E97A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542197" y="134292"/>
            <a:ext cx="764275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chemeClr val="accent2"/>
                </a:solidFill>
              </a:rPr>
              <a:t>29</a:t>
            </a:r>
            <a:endParaRPr lang="es-CL" sz="28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98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7B65E0-F999-4A84-9F73-2E4C0EAF8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12B0A51-1983-4ACB-9850-B5B0D0B63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7BBF736-61B6-4EE7-A46A-6E9F28804C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8676" y="230187"/>
            <a:ext cx="541055" cy="397611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678676" y="134292"/>
            <a:ext cx="541055" cy="461665"/>
          </a:xfrm>
          <a:prstGeom prst="rect">
            <a:avLst/>
          </a:prstGeom>
          <a:solidFill>
            <a:schemeClr val="bg2"/>
          </a:solidFill>
          <a:ln w="38100"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accent2"/>
                </a:solidFill>
              </a:rPr>
              <a:t>30</a:t>
            </a:r>
            <a:endParaRPr lang="es-CL" sz="2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24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C938D-B311-4F92-80A2-13E4D3C1B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FE0DA54-C017-470D-BF1E-809ED6EE29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84326B2-1E85-415B-8AD9-085E23FAD3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869743" y="95534"/>
            <a:ext cx="49132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es-CL" sz="2400" b="1" dirty="0">
              <a:solidFill>
                <a:schemeClr val="accent2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869743" y="95534"/>
            <a:ext cx="627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accent2"/>
                </a:solidFill>
              </a:rPr>
              <a:t>31</a:t>
            </a:r>
            <a:endParaRPr lang="es-CL" sz="2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2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BA3A41-C61F-4A49-ADA5-1AF5B84D9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A65070-436B-45FE-9028-F5B5C748E7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0DF5FD1-ABA6-41EF-A556-A6605E885F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422496" cy="6987654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678675" y="95534"/>
            <a:ext cx="66874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accent2"/>
                </a:solidFill>
              </a:rPr>
              <a:t>01</a:t>
            </a:r>
            <a:endParaRPr lang="es-CL" sz="2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77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6E666C-90C7-4658-BC04-CA56DF33E6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D47E22B-D329-4EC5-896B-7978FF1F60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BF56E41-73A0-431A-8945-9B8282F86C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856095" y="218365"/>
            <a:ext cx="532263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accent2"/>
                </a:solidFill>
              </a:rPr>
              <a:t>02</a:t>
            </a:r>
            <a:endParaRPr lang="es-CL" sz="2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55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5</Words>
  <Application>Microsoft Office PowerPoint</Application>
  <PresentationFormat>Panorámica</PresentationFormat>
  <Paragraphs>5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Magaly Retamal</dc:creator>
  <cp:lastModifiedBy>erasmo cordero</cp:lastModifiedBy>
  <cp:revision>13</cp:revision>
  <dcterms:created xsi:type="dcterms:W3CDTF">2022-06-09T20:46:15Z</dcterms:created>
  <dcterms:modified xsi:type="dcterms:W3CDTF">2022-08-29T01:33:28Z</dcterms:modified>
</cp:coreProperties>
</file>