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6" r:id="rId2"/>
    <p:sldId id="257" r:id="rId3"/>
    <p:sldId id="259" r:id="rId4"/>
    <p:sldId id="260" r:id="rId5"/>
    <p:sldId id="261" r:id="rId6"/>
    <p:sldId id="262" r:id="rId7"/>
  </p:sldIdLst>
  <p:sldSz cx="18288000" cy="10287000"/>
  <p:notesSz cx="6858000" cy="9144000"/>
  <p:embeddedFontLst>
    <p:embeddedFont>
      <p:font typeface="Abadi" panose="020B0604020104020204" pitchFamily="34" charset="0"/>
      <p:regular r:id="rId9"/>
    </p:embeddedFont>
    <p:embeddedFont>
      <p:font typeface="Barlow" panose="00000500000000000000" pitchFamily="2" charset="0"/>
      <p:regular r:id="rId10"/>
      <p:bold r:id="rId11"/>
      <p:boldItalic r:id="rId12"/>
    </p:embeddedFont>
    <p:embeddedFont>
      <p:font typeface="Cavolini" panose="03000502040302020204" pitchFamily="66" charset="0"/>
      <p:regular r:id="rId13"/>
      <p:bold r:id="rId14"/>
      <p:italic r:id="rId15"/>
      <p:boldItalic r:id="rId16"/>
    </p:embeddedFont>
    <p:embeddedFont>
      <p:font typeface="Medula One"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EDAAF4"/>
    <a:srgbClr val="E2FD8B"/>
    <a:srgbClr val="FFFFCC"/>
    <a:srgbClr val="D1F86E"/>
    <a:srgbClr val="97DA64"/>
    <a:srgbClr val="411817"/>
    <a:srgbClr val="6C63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4" d="100"/>
          <a:sy n="34" d="100"/>
        </p:scale>
        <p:origin x="1188"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C9A5C2-7945-4C60-AD67-634D25235938}" type="datetimeFigureOut">
              <a:rPr lang="es-CL" smtClean="0"/>
              <a:t>16-05-2025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D6370F-A55A-4962-873D-A8C35F965FF1}" type="slidenum">
              <a:rPr lang="es-CL" smtClean="0"/>
              <a:t>‹Nº›</a:t>
            </a:fld>
            <a:endParaRPr lang="es-CL"/>
          </a:p>
        </p:txBody>
      </p:sp>
    </p:spTree>
    <p:extLst>
      <p:ext uri="{BB962C8B-B14F-4D97-AF65-F5344CB8AC3E}">
        <p14:creationId xmlns:p14="http://schemas.microsoft.com/office/powerpoint/2010/main" val="455717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1ED6370F-A55A-4962-873D-A8C35F965FF1}" type="slidenum">
              <a:rPr lang="es-CL" smtClean="0"/>
              <a:t>1</a:t>
            </a:fld>
            <a:endParaRPr lang="es-CL"/>
          </a:p>
        </p:txBody>
      </p:sp>
    </p:spTree>
    <p:extLst>
      <p:ext uri="{BB962C8B-B14F-4D97-AF65-F5344CB8AC3E}">
        <p14:creationId xmlns:p14="http://schemas.microsoft.com/office/powerpoint/2010/main" val="3880462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1ED6370F-A55A-4962-873D-A8C35F965FF1}" type="slidenum">
              <a:rPr lang="es-CL" smtClean="0"/>
              <a:t>2</a:t>
            </a:fld>
            <a:endParaRPr lang="es-CL"/>
          </a:p>
        </p:txBody>
      </p:sp>
    </p:spTree>
    <p:extLst>
      <p:ext uri="{BB962C8B-B14F-4D97-AF65-F5344CB8AC3E}">
        <p14:creationId xmlns:p14="http://schemas.microsoft.com/office/powerpoint/2010/main" val="3123540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092FA-FC92-CC85-67EB-3B9CDB47381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D3F94D6-2C6B-709B-B190-5227FBB1FD6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B16A748-6A16-82FA-72DE-2AC18211B652}"/>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6ADED868-EE1C-E891-B15B-B9F488CF5FA2}"/>
              </a:ext>
            </a:extLst>
          </p:cNvPr>
          <p:cNvSpPr>
            <a:spLocks noGrp="1"/>
          </p:cNvSpPr>
          <p:nvPr>
            <p:ph type="sldNum" sz="quarter" idx="5"/>
          </p:nvPr>
        </p:nvSpPr>
        <p:spPr/>
        <p:txBody>
          <a:bodyPr/>
          <a:lstStyle/>
          <a:p>
            <a:fld id="{1ED6370F-A55A-4962-873D-A8C35F965FF1}" type="slidenum">
              <a:rPr lang="es-CL" smtClean="0"/>
              <a:t>4</a:t>
            </a:fld>
            <a:endParaRPr lang="es-CL"/>
          </a:p>
        </p:txBody>
      </p:sp>
    </p:spTree>
    <p:extLst>
      <p:ext uri="{BB962C8B-B14F-4D97-AF65-F5344CB8AC3E}">
        <p14:creationId xmlns:p14="http://schemas.microsoft.com/office/powerpoint/2010/main" val="3295862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96C59-5B9D-1B3F-6BCB-A006DA5CB4C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5939F65-0519-0F85-9675-0AD0EE4DF73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121580C-E67A-4518-84FF-2F822E903CCC}"/>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2293F9B7-37E5-1FE4-0C69-DEB7D136CF5C}"/>
              </a:ext>
            </a:extLst>
          </p:cNvPr>
          <p:cNvSpPr>
            <a:spLocks noGrp="1"/>
          </p:cNvSpPr>
          <p:nvPr>
            <p:ph type="sldNum" sz="quarter" idx="5"/>
          </p:nvPr>
        </p:nvSpPr>
        <p:spPr/>
        <p:txBody>
          <a:bodyPr/>
          <a:lstStyle/>
          <a:p>
            <a:fld id="{1ED6370F-A55A-4962-873D-A8C35F965FF1}" type="slidenum">
              <a:rPr lang="es-CL" smtClean="0"/>
              <a:t>5</a:t>
            </a:fld>
            <a:endParaRPr lang="es-CL"/>
          </a:p>
        </p:txBody>
      </p:sp>
    </p:spTree>
    <p:extLst>
      <p:ext uri="{BB962C8B-B14F-4D97-AF65-F5344CB8AC3E}">
        <p14:creationId xmlns:p14="http://schemas.microsoft.com/office/powerpoint/2010/main" val="1221448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52C59-A460-1A1F-1057-AD7FE55587A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CD88660-74EE-5FC1-2E41-322DE4C8544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7CEB049-205B-2B2C-FAFD-79952DDA2CE4}"/>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CDEF4560-841A-EBF0-F296-0226C6092BDE}"/>
              </a:ext>
            </a:extLst>
          </p:cNvPr>
          <p:cNvSpPr>
            <a:spLocks noGrp="1"/>
          </p:cNvSpPr>
          <p:nvPr>
            <p:ph type="sldNum" sz="quarter" idx="5"/>
          </p:nvPr>
        </p:nvSpPr>
        <p:spPr/>
        <p:txBody>
          <a:bodyPr/>
          <a:lstStyle/>
          <a:p>
            <a:fld id="{1ED6370F-A55A-4962-873D-A8C35F965FF1}" type="slidenum">
              <a:rPr lang="es-CL" smtClean="0"/>
              <a:t>6</a:t>
            </a:fld>
            <a:endParaRPr lang="es-CL"/>
          </a:p>
        </p:txBody>
      </p:sp>
    </p:spTree>
    <p:extLst>
      <p:ext uri="{BB962C8B-B14F-4D97-AF65-F5344CB8AC3E}">
        <p14:creationId xmlns:p14="http://schemas.microsoft.com/office/powerpoint/2010/main" val="2887626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5.png"/><Relationship Id="rId1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10.png"/><Relationship Id="rId12" Type="http://schemas.microsoft.com/office/2007/relationships/hdphoto" Target="../media/hdphoto3.wdp"/><Relationship Id="rId17" Type="http://schemas.openxmlformats.org/officeDocument/2006/relationships/image" Target="../media/image17.png"/><Relationship Id="rId2" Type="http://schemas.openxmlformats.org/officeDocument/2006/relationships/notesSlide" Target="../notesSlides/notesSlide2.xml"/><Relationship Id="rId16" Type="http://schemas.microsoft.com/office/2007/relationships/hdphoto" Target="../media/hdphoto5.wdp"/><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microsoft.com/office/2007/relationships/hdphoto" Target="../media/hdphoto4.wdp"/></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microsoft.com/office/2007/relationships/hdphoto" Target="../media/hdphoto7.wdp"/><Relationship Id="rId18" Type="http://schemas.openxmlformats.org/officeDocument/2006/relationships/image" Target="../media/image3.png"/><Relationship Id="rId3" Type="http://schemas.openxmlformats.org/officeDocument/2006/relationships/image" Target="../media/image2.svg"/><Relationship Id="rId7" Type="http://schemas.openxmlformats.org/officeDocument/2006/relationships/image" Target="../media/image21.svg"/><Relationship Id="rId12" Type="http://schemas.openxmlformats.org/officeDocument/2006/relationships/image" Target="../media/image23.png"/><Relationship Id="rId17" Type="http://schemas.microsoft.com/office/2007/relationships/hdphoto" Target="../media/hdphoto8.wdp"/><Relationship Id="rId2" Type="http://schemas.openxmlformats.org/officeDocument/2006/relationships/image" Target="../media/image1.png"/><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0.png"/><Relationship Id="rId11" Type="http://schemas.microsoft.com/office/2007/relationships/hdphoto" Target="../media/hdphoto6.wdp"/><Relationship Id="rId5" Type="http://schemas.openxmlformats.org/officeDocument/2006/relationships/image" Target="../media/image19.svg"/><Relationship Id="rId15" Type="http://schemas.microsoft.com/office/2007/relationships/hdphoto" Target="../media/hdphoto4.wdp"/><Relationship Id="rId10" Type="http://schemas.openxmlformats.org/officeDocument/2006/relationships/image" Target="../media/image22.png"/><Relationship Id="rId4" Type="http://schemas.openxmlformats.org/officeDocument/2006/relationships/image" Target="../media/image18.png"/><Relationship Id="rId9" Type="http://schemas.microsoft.com/office/2007/relationships/hdphoto" Target="../media/hdphoto3.wdp"/><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2.png"/><Relationship Id="rId3" Type="http://schemas.openxmlformats.org/officeDocument/2006/relationships/image" Target="../media/image6.png"/><Relationship Id="rId7" Type="http://schemas.openxmlformats.org/officeDocument/2006/relationships/image" Target="../media/image10.png"/><Relationship Id="rId12" Type="http://schemas.microsoft.com/office/2007/relationships/hdphoto" Target="../media/hdphoto3.wdp"/><Relationship Id="rId17" Type="http://schemas.openxmlformats.org/officeDocument/2006/relationships/image" Target="../media/image3.png"/><Relationship Id="rId2" Type="http://schemas.openxmlformats.org/officeDocument/2006/relationships/notesSlide" Target="../notesSlides/notesSlide3.xml"/><Relationship Id="rId16" Type="http://schemas.microsoft.com/office/2007/relationships/hdphoto" Target="../media/hdphoto7.wdp"/><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14.png"/><Relationship Id="rId5" Type="http://schemas.openxmlformats.org/officeDocument/2006/relationships/image" Target="../media/image12.png"/><Relationship Id="rId15" Type="http://schemas.openxmlformats.org/officeDocument/2006/relationships/image" Target="../media/image23.png"/><Relationship Id="rId10" Type="http://schemas.openxmlformats.org/officeDocument/2006/relationships/image" Target="../media/image27.svg"/><Relationship Id="rId4" Type="http://schemas.openxmlformats.org/officeDocument/2006/relationships/image" Target="../media/image7.svg"/><Relationship Id="rId9" Type="http://schemas.openxmlformats.org/officeDocument/2006/relationships/image" Target="../media/image26.png"/><Relationship Id="rId14" Type="http://schemas.microsoft.com/office/2007/relationships/hdphoto" Target="../media/hdphoto6.wdp"/></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3.png"/><Relationship Id="rId1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10.png"/><Relationship Id="rId12" Type="http://schemas.microsoft.com/office/2007/relationships/hdphoto" Target="../media/hdphoto4.wdp"/><Relationship Id="rId17" Type="http://schemas.openxmlformats.org/officeDocument/2006/relationships/image" Target="../media/image17.png"/><Relationship Id="rId2" Type="http://schemas.openxmlformats.org/officeDocument/2006/relationships/notesSlide" Target="../notesSlides/notesSlide4.xml"/><Relationship Id="rId16" Type="http://schemas.microsoft.com/office/2007/relationships/hdphoto" Target="../media/hdphoto3.wdp"/><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5.png"/><Relationship Id="rId5" Type="http://schemas.openxmlformats.org/officeDocument/2006/relationships/image" Target="../media/image8.png"/><Relationship Id="rId15" Type="http://schemas.openxmlformats.org/officeDocument/2006/relationships/image" Target="../media/image14.png"/><Relationship Id="rId10" Type="http://schemas.openxmlformats.org/officeDocument/2006/relationships/image" Target="../media/image29.svg"/><Relationship Id="rId4" Type="http://schemas.openxmlformats.org/officeDocument/2006/relationships/image" Target="../media/image7.svg"/><Relationship Id="rId9" Type="http://schemas.openxmlformats.org/officeDocument/2006/relationships/image" Target="../media/image28.png"/><Relationship Id="rId14" Type="http://schemas.microsoft.com/office/2007/relationships/hdphoto" Target="../media/hdphoto7.wdp"/></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10.png"/><Relationship Id="rId12"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5.png"/><Relationship Id="rId5" Type="http://schemas.openxmlformats.org/officeDocument/2006/relationships/image" Target="../media/image8.png"/><Relationship Id="rId10" Type="http://schemas.openxmlformats.org/officeDocument/2006/relationships/image" Target="../media/image29.svg"/><Relationship Id="rId4" Type="http://schemas.openxmlformats.org/officeDocument/2006/relationships/image" Target="../media/image7.sv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Freeform 2"/>
          <p:cNvSpPr/>
          <p:nvPr/>
        </p:nvSpPr>
        <p:spPr>
          <a:xfrm rot="10077732" flipV="1">
            <a:off x="-312653" y="-187149"/>
            <a:ext cx="17522708" cy="10991313"/>
          </a:xfrm>
          <a:custGeom>
            <a:avLst/>
            <a:gdLst/>
            <a:ahLst/>
            <a:cxnLst/>
            <a:rect l="l" t="t" r="r" b="b"/>
            <a:pathLst>
              <a:path w="19417525" h="14117628">
                <a:moveTo>
                  <a:pt x="0" y="14117628"/>
                </a:moveTo>
                <a:lnTo>
                  <a:pt x="19417524" y="14117628"/>
                </a:lnTo>
                <a:lnTo>
                  <a:pt x="19417524" y="0"/>
                </a:lnTo>
                <a:lnTo>
                  <a:pt x="0" y="0"/>
                </a:lnTo>
                <a:lnTo>
                  <a:pt x="0" y="14117628"/>
                </a:lnTo>
                <a:close/>
              </a:path>
            </a:pathLst>
          </a:custGeom>
          <a:blipFill>
            <a:blip r:embed="rId3">
              <a:alphaModFix amt="76000"/>
              <a:extLst>
                <a:ext uri="{96DAC541-7B7A-43D3-8B79-37D633B846F1}">
                  <asvg:svgBlip xmlns:asvg="http://schemas.microsoft.com/office/drawing/2016/SVG/main" r:embed="rId4"/>
                </a:ext>
              </a:extLst>
            </a:blip>
            <a:stretch>
              <a:fillRect/>
            </a:stretch>
          </a:blipFill>
        </p:spPr>
        <p:txBody>
          <a:bodyPr/>
          <a:lstStyle/>
          <a:p>
            <a:endParaRPr lang="es-CL"/>
          </a:p>
        </p:txBody>
      </p:sp>
      <p:sp>
        <p:nvSpPr>
          <p:cNvPr id="6" name="TextBox 6"/>
          <p:cNvSpPr txBox="1"/>
          <p:nvPr/>
        </p:nvSpPr>
        <p:spPr>
          <a:xfrm>
            <a:off x="5646268" y="3259391"/>
            <a:ext cx="9720903" cy="5292218"/>
          </a:xfrm>
          <a:prstGeom prst="rect">
            <a:avLst/>
          </a:prstGeom>
        </p:spPr>
        <p:txBody>
          <a:bodyPr wrap="square" lIns="0" tIns="0" rIns="0" bIns="0" rtlCol="0" anchor="t">
            <a:spAutoFit/>
          </a:bodyPr>
          <a:lstStyle/>
          <a:p>
            <a:pPr algn="ctr">
              <a:lnSpc>
                <a:spcPts val="14209"/>
              </a:lnSpc>
            </a:pPr>
            <a:r>
              <a:rPr lang="en-US" sz="15966" spc="798" dirty="0" err="1">
                <a:solidFill>
                  <a:srgbClr val="000000"/>
                </a:solidFill>
                <a:latin typeface="Medula One"/>
                <a:ea typeface="Medula One"/>
                <a:cs typeface="Medula One"/>
                <a:sym typeface="Medula One"/>
              </a:rPr>
              <a:t>Oración</a:t>
            </a:r>
            <a:r>
              <a:rPr lang="en-US" sz="15966" spc="798" dirty="0">
                <a:solidFill>
                  <a:srgbClr val="000000"/>
                </a:solidFill>
                <a:latin typeface="Medula One"/>
                <a:ea typeface="Medula One"/>
                <a:cs typeface="Medula One"/>
                <a:sym typeface="Medula One"/>
              </a:rPr>
              <a:t> de la Semana </a:t>
            </a:r>
          </a:p>
          <a:p>
            <a:pPr algn="ctr">
              <a:lnSpc>
                <a:spcPts val="14209"/>
              </a:lnSpc>
            </a:pPr>
            <a:r>
              <a:rPr lang="en-US" sz="11500" spc="798" dirty="0">
                <a:solidFill>
                  <a:srgbClr val="000000"/>
                </a:solidFill>
                <a:latin typeface="Medula One"/>
                <a:ea typeface="Medula One"/>
                <a:cs typeface="Medula One"/>
                <a:sym typeface="Medula One"/>
              </a:rPr>
              <a:t>19 al 23 de mayo </a:t>
            </a:r>
          </a:p>
        </p:txBody>
      </p:sp>
      <p:sp>
        <p:nvSpPr>
          <p:cNvPr id="7" name="AutoShape 7"/>
          <p:cNvSpPr/>
          <p:nvPr/>
        </p:nvSpPr>
        <p:spPr>
          <a:xfrm>
            <a:off x="10506720" y="8583600"/>
            <a:ext cx="6492240" cy="0"/>
          </a:xfrm>
          <a:prstGeom prst="line">
            <a:avLst/>
          </a:prstGeom>
          <a:ln w="9525" cap="rnd">
            <a:solidFill>
              <a:srgbClr val="000000"/>
            </a:solidFill>
            <a:prstDash val="solid"/>
            <a:headEnd type="none" w="sm" len="sm"/>
            <a:tailEnd type="none" w="sm" len="sm"/>
          </a:ln>
        </p:spPr>
        <p:txBody>
          <a:bodyPr/>
          <a:lstStyle/>
          <a:p>
            <a:endParaRPr lang="es-CL"/>
          </a:p>
        </p:txBody>
      </p:sp>
      <p:sp>
        <p:nvSpPr>
          <p:cNvPr id="8" name="CuadroTexto 7">
            <a:extLst>
              <a:ext uri="{FF2B5EF4-FFF2-40B4-BE49-F238E27FC236}">
                <a16:creationId xmlns:a16="http://schemas.microsoft.com/office/drawing/2014/main" id="{B4A61392-D1DC-3A0A-3E02-ECA21048AF7B}"/>
              </a:ext>
            </a:extLst>
          </p:cNvPr>
          <p:cNvSpPr txBox="1"/>
          <p:nvPr/>
        </p:nvSpPr>
        <p:spPr>
          <a:xfrm>
            <a:off x="1362019" y="429794"/>
            <a:ext cx="15174065" cy="923330"/>
          </a:xfrm>
          <a:custGeom>
            <a:avLst/>
            <a:gdLst>
              <a:gd name="connsiteX0" fmla="*/ 0 w 14031066"/>
              <a:gd name="connsiteY0" fmla="*/ 0 h 923330"/>
              <a:gd name="connsiteX1" fmla="*/ 14031066 w 14031066"/>
              <a:gd name="connsiteY1" fmla="*/ 0 h 923330"/>
              <a:gd name="connsiteX2" fmla="*/ 14031066 w 14031066"/>
              <a:gd name="connsiteY2" fmla="*/ 923330 h 923330"/>
              <a:gd name="connsiteX3" fmla="*/ 0 w 14031066"/>
              <a:gd name="connsiteY3" fmla="*/ 923330 h 923330"/>
              <a:gd name="connsiteX4" fmla="*/ 0 w 14031066"/>
              <a:gd name="connsiteY4" fmla="*/ 0 h 923330"/>
              <a:gd name="connsiteX0" fmla="*/ 503583 w 14534649"/>
              <a:gd name="connsiteY0" fmla="*/ 0 h 923330"/>
              <a:gd name="connsiteX1" fmla="*/ 14534649 w 14534649"/>
              <a:gd name="connsiteY1" fmla="*/ 0 h 923330"/>
              <a:gd name="connsiteX2" fmla="*/ 14534649 w 14534649"/>
              <a:gd name="connsiteY2" fmla="*/ 923330 h 923330"/>
              <a:gd name="connsiteX3" fmla="*/ 503583 w 14534649"/>
              <a:gd name="connsiteY3" fmla="*/ 923330 h 923330"/>
              <a:gd name="connsiteX4" fmla="*/ 0 w 14534649"/>
              <a:gd name="connsiteY4" fmla="*/ 356152 h 923330"/>
              <a:gd name="connsiteX5" fmla="*/ 503583 w 14534649"/>
              <a:gd name="connsiteY5" fmla="*/ 0 h 923330"/>
              <a:gd name="connsiteX0" fmla="*/ 503583 w 14534649"/>
              <a:gd name="connsiteY0" fmla="*/ 299830 h 1223160"/>
              <a:gd name="connsiteX1" fmla="*/ 2524541 w 14534649"/>
              <a:gd name="connsiteY1" fmla="*/ 0 h 1223160"/>
              <a:gd name="connsiteX2" fmla="*/ 14534649 w 14534649"/>
              <a:gd name="connsiteY2" fmla="*/ 299830 h 1223160"/>
              <a:gd name="connsiteX3" fmla="*/ 14534649 w 14534649"/>
              <a:gd name="connsiteY3" fmla="*/ 1223160 h 1223160"/>
              <a:gd name="connsiteX4" fmla="*/ 503583 w 14534649"/>
              <a:gd name="connsiteY4" fmla="*/ 1223160 h 1223160"/>
              <a:gd name="connsiteX5" fmla="*/ 0 w 14534649"/>
              <a:gd name="connsiteY5" fmla="*/ 655982 h 1223160"/>
              <a:gd name="connsiteX6" fmla="*/ 503583 w 14534649"/>
              <a:gd name="connsiteY6" fmla="*/ 299830 h 1223160"/>
              <a:gd name="connsiteX0" fmla="*/ 503583 w 14534649"/>
              <a:gd name="connsiteY0" fmla="*/ 299830 h 1223160"/>
              <a:gd name="connsiteX1" fmla="*/ 2524541 w 14534649"/>
              <a:gd name="connsiteY1" fmla="*/ 0 h 1223160"/>
              <a:gd name="connsiteX2" fmla="*/ 14534649 w 14534649"/>
              <a:gd name="connsiteY2" fmla="*/ 299830 h 1223160"/>
              <a:gd name="connsiteX3" fmla="*/ 14534649 w 14534649"/>
              <a:gd name="connsiteY3" fmla="*/ 1223160 h 1223160"/>
              <a:gd name="connsiteX4" fmla="*/ 503583 w 14534649"/>
              <a:gd name="connsiteY4" fmla="*/ 1223160 h 1223160"/>
              <a:gd name="connsiteX5" fmla="*/ 0 w 14534649"/>
              <a:gd name="connsiteY5" fmla="*/ 655982 h 1223160"/>
              <a:gd name="connsiteX6" fmla="*/ 503583 w 14534649"/>
              <a:gd name="connsiteY6" fmla="*/ 299830 h 1223160"/>
              <a:gd name="connsiteX0" fmla="*/ 503583 w 14534649"/>
              <a:gd name="connsiteY0" fmla="*/ 392295 h 1315625"/>
              <a:gd name="connsiteX1" fmla="*/ 2524541 w 14534649"/>
              <a:gd name="connsiteY1" fmla="*/ 92465 h 1315625"/>
              <a:gd name="connsiteX2" fmla="*/ 8090454 w 14534649"/>
              <a:gd name="connsiteY2" fmla="*/ 12952 h 1315625"/>
              <a:gd name="connsiteX3" fmla="*/ 14534649 w 14534649"/>
              <a:gd name="connsiteY3" fmla="*/ 392295 h 1315625"/>
              <a:gd name="connsiteX4" fmla="*/ 14534649 w 14534649"/>
              <a:gd name="connsiteY4" fmla="*/ 1315625 h 1315625"/>
              <a:gd name="connsiteX5" fmla="*/ 503583 w 14534649"/>
              <a:gd name="connsiteY5" fmla="*/ 1315625 h 1315625"/>
              <a:gd name="connsiteX6" fmla="*/ 0 w 14534649"/>
              <a:gd name="connsiteY6" fmla="*/ 748447 h 1315625"/>
              <a:gd name="connsiteX7" fmla="*/ 503583 w 14534649"/>
              <a:gd name="connsiteY7" fmla="*/ 392295 h 1315625"/>
              <a:gd name="connsiteX0" fmla="*/ 503583 w 14534649"/>
              <a:gd name="connsiteY0" fmla="*/ 392238 h 1315568"/>
              <a:gd name="connsiteX1" fmla="*/ 2524541 w 14534649"/>
              <a:gd name="connsiteY1" fmla="*/ 92408 h 1315568"/>
              <a:gd name="connsiteX2" fmla="*/ 6361045 w 14534649"/>
              <a:gd name="connsiteY2" fmla="*/ 152043 h 1315568"/>
              <a:gd name="connsiteX3" fmla="*/ 8090454 w 14534649"/>
              <a:gd name="connsiteY3" fmla="*/ 12895 h 1315568"/>
              <a:gd name="connsiteX4" fmla="*/ 14534649 w 14534649"/>
              <a:gd name="connsiteY4" fmla="*/ 392238 h 1315568"/>
              <a:gd name="connsiteX5" fmla="*/ 14534649 w 14534649"/>
              <a:gd name="connsiteY5" fmla="*/ 1315568 h 1315568"/>
              <a:gd name="connsiteX6" fmla="*/ 503583 w 14534649"/>
              <a:gd name="connsiteY6" fmla="*/ 1315568 h 1315568"/>
              <a:gd name="connsiteX7" fmla="*/ 0 w 14534649"/>
              <a:gd name="connsiteY7" fmla="*/ 748390 h 1315568"/>
              <a:gd name="connsiteX8" fmla="*/ 503583 w 14534649"/>
              <a:gd name="connsiteY8" fmla="*/ 392238 h 1315568"/>
              <a:gd name="connsiteX0" fmla="*/ 503583 w 14534649"/>
              <a:gd name="connsiteY0" fmla="*/ 457061 h 1380391"/>
              <a:gd name="connsiteX1" fmla="*/ 2524541 w 14534649"/>
              <a:gd name="connsiteY1" fmla="*/ 157231 h 1380391"/>
              <a:gd name="connsiteX2" fmla="*/ 6361045 w 14534649"/>
              <a:gd name="connsiteY2" fmla="*/ 216866 h 1380391"/>
              <a:gd name="connsiteX3" fmla="*/ 8090454 w 14534649"/>
              <a:gd name="connsiteY3" fmla="*/ 77718 h 1380391"/>
              <a:gd name="connsiteX4" fmla="*/ 11608906 w 14534649"/>
              <a:gd name="connsiteY4" fmla="*/ 18083 h 1380391"/>
              <a:gd name="connsiteX5" fmla="*/ 14534649 w 14534649"/>
              <a:gd name="connsiteY5" fmla="*/ 457061 h 1380391"/>
              <a:gd name="connsiteX6" fmla="*/ 14534649 w 14534649"/>
              <a:gd name="connsiteY6" fmla="*/ 1380391 h 1380391"/>
              <a:gd name="connsiteX7" fmla="*/ 503583 w 14534649"/>
              <a:gd name="connsiteY7" fmla="*/ 1380391 h 1380391"/>
              <a:gd name="connsiteX8" fmla="*/ 0 w 14534649"/>
              <a:gd name="connsiteY8" fmla="*/ 813213 h 1380391"/>
              <a:gd name="connsiteX9" fmla="*/ 503583 w 14534649"/>
              <a:gd name="connsiteY9" fmla="*/ 457061 h 1380391"/>
              <a:gd name="connsiteX0" fmla="*/ 503583 w 14534649"/>
              <a:gd name="connsiteY0" fmla="*/ 450620 h 1373950"/>
              <a:gd name="connsiteX1" fmla="*/ 2524541 w 14534649"/>
              <a:gd name="connsiteY1" fmla="*/ 150790 h 1373950"/>
              <a:gd name="connsiteX2" fmla="*/ 6361045 w 14534649"/>
              <a:gd name="connsiteY2" fmla="*/ 210425 h 1373950"/>
              <a:gd name="connsiteX3" fmla="*/ 8090454 w 14534649"/>
              <a:gd name="connsiteY3" fmla="*/ 71277 h 1373950"/>
              <a:gd name="connsiteX4" fmla="*/ 11191462 w 14534649"/>
              <a:gd name="connsiteY4" fmla="*/ 270060 h 1373950"/>
              <a:gd name="connsiteX5" fmla="*/ 11608906 w 14534649"/>
              <a:gd name="connsiteY5" fmla="*/ 11642 h 1373950"/>
              <a:gd name="connsiteX6" fmla="*/ 14534649 w 14534649"/>
              <a:gd name="connsiteY6" fmla="*/ 450620 h 1373950"/>
              <a:gd name="connsiteX7" fmla="*/ 14534649 w 14534649"/>
              <a:gd name="connsiteY7" fmla="*/ 1373950 h 1373950"/>
              <a:gd name="connsiteX8" fmla="*/ 503583 w 14534649"/>
              <a:gd name="connsiteY8" fmla="*/ 1373950 h 1373950"/>
              <a:gd name="connsiteX9" fmla="*/ 0 w 14534649"/>
              <a:gd name="connsiteY9" fmla="*/ 806772 h 1373950"/>
              <a:gd name="connsiteX10" fmla="*/ 503583 w 14534649"/>
              <a:gd name="connsiteY10" fmla="*/ 450620 h 1373950"/>
              <a:gd name="connsiteX0" fmla="*/ 503583 w 14534649"/>
              <a:gd name="connsiteY0" fmla="*/ 431389 h 1354719"/>
              <a:gd name="connsiteX1" fmla="*/ 2524541 w 14534649"/>
              <a:gd name="connsiteY1" fmla="*/ 131559 h 1354719"/>
              <a:gd name="connsiteX2" fmla="*/ 6361045 w 14534649"/>
              <a:gd name="connsiteY2" fmla="*/ 191194 h 1354719"/>
              <a:gd name="connsiteX3" fmla="*/ 8090454 w 14534649"/>
              <a:gd name="connsiteY3" fmla="*/ 52046 h 1354719"/>
              <a:gd name="connsiteX4" fmla="*/ 11191462 w 14534649"/>
              <a:gd name="connsiteY4" fmla="*/ 250829 h 1354719"/>
              <a:gd name="connsiteX5" fmla="*/ 12384158 w 14534649"/>
              <a:gd name="connsiteY5" fmla="*/ 12289 h 1354719"/>
              <a:gd name="connsiteX6" fmla="*/ 14534649 w 14534649"/>
              <a:gd name="connsiteY6" fmla="*/ 431389 h 1354719"/>
              <a:gd name="connsiteX7" fmla="*/ 14534649 w 14534649"/>
              <a:gd name="connsiteY7" fmla="*/ 1354719 h 1354719"/>
              <a:gd name="connsiteX8" fmla="*/ 503583 w 14534649"/>
              <a:gd name="connsiteY8" fmla="*/ 1354719 h 1354719"/>
              <a:gd name="connsiteX9" fmla="*/ 0 w 14534649"/>
              <a:gd name="connsiteY9" fmla="*/ 787541 h 1354719"/>
              <a:gd name="connsiteX10" fmla="*/ 503583 w 14534649"/>
              <a:gd name="connsiteY10" fmla="*/ 431389 h 1354719"/>
              <a:gd name="connsiteX0" fmla="*/ 503583 w 14534649"/>
              <a:gd name="connsiteY0" fmla="*/ 431389 h 1354719"/>
              <a:gd name="connsiteX1" fmla="*/ 2524541 w 14534649"/>
              <a:gd name="connsiteY1" fmla="*/ 131559 h 1354719"/>
              <a:gd name="connsiteX2" fmla="*/ 6361045 w 14534649"/>
              <a:gd name="connsiteY2" fmla="*/ 191194 h 1354719"/>
              <a:gd name="connsiteX3" fmla="*/ 8090454 w 14534649"/>
              <a:gd name="connsiteY3" fmla="*/ 52046 h 1354719"/>
              <a:gd name="connsiteX4" fmla="*/ 11191462 w 14534649"/>
              <a:gd name="connsiteY4" fmla="*/ 250829 h 1354719"/>
              <a:gd name="connsiteX5" fmla="*/ 12384158 w 14534649"/>
              <a:gd name="connsiteY5" fmla="*/ 12289 h 1354719"/>
              <a:gd name="connsiteX6" fmla="*/ 14534649 w 14534649"/>
              <a:gd name="connsiteY6" fmla="*/ 431389 h 1354719"/>
              <a:gd name="connsiteX7" fmla="*/ 14534649 w 14534649"/>
              <a:gd name="connsiteY7" fmla="*/ 1354719 h 1354719"/>
              <a:gd name="connsiteX8" fmla="*/ 2763080 w 14534649"/>
              <a:gd name="connsiteY8" fmla="*/ 1145350 h 1354719"/>
              <a:gd name="connsiteX9" fmla="*/ 503583 w 14534649"/>
              <a:gd name="connsiteY9" fmla="*/ 1354719 h 1354719"/>
              <a:gd name="connsiteX10" fmla="*/ 0 w 14534649"/>
              <a:gd name="connsiteY10" fmla="*/ 787541 h 1354719"/>
              <a:gd name="connsiteX11" fmla="*/ 503583 w 14534649"/>
              <a:gd name="connsiteY11" fmla="*/ 431389 h 1354719"/>
              <a:gd name="connsiteX0" fmla="*/ 503583 w 14534649"/>
              <a:gd name="connsiteY0" fmla="*/ 431389 h 1419458"/>
              <a:gd name="connsiteX1" fmla="*/ 2524541 w 14534649"/>
              <a:gd name="connsiteY1" fmla="*/ 131559 h 1419458"/>
              <a:gd name="connsiteX2" fmla="*/ 6361045 w 14534649"/>
              <a:gd name="connsiteY2" fmla="*/ 191194 h 1419458"/>
              <a:gd name="connsiteX3" fmla="*/ 8090454 w 14534649"/>
              <a:gd name="connsiteY3" fmla="*/ 52046 h 1419458"/>
              <a:gd name="connsiteX4" fmla="*/ 11191462 w 14534649"/>
              <a:gd name="connsiteY4" fmla="*/ 250829 h 1419458"/>
              <a:gd name="connsiteX5" fmla="*/ 12384158 w 14534649"/>
              <a:gd name="connsiteY5" fmla="*/ 12289 h 1419458"/>
              <a:gd name="connsiteX6" fmla="*/ 14534649 w 14534649"/>
              <a:gd name="connsiteY6" fmla="*/ 431389 h 1419458"/>
              <a:gd name="connsiteX7" fmla="*/ 14534649 w 14534649"/>
              <a:gd name="connsiteY7" fmla="*/ 1354719 h 1419458"/>
              <a:gd name="connsiteX8" fmla="*/ 5526158 w 14534649"/>
              <a:gd name="connsiteY8" fmla="*/ 1364011 h 1419458"/>
              <a:gd name="connsiteX9" fmla="*/ 2763080 w 14534649"/>
              <a:gd name="connsiteY9" fmla="*/ 1145350 h 1419458"/>
              <a:gd name="connsiteX10" fmla="*/ 503583 w 14534649"/>
              <a:gd name="connsiteY10" fmla="*/ 1354719 h 1419458"/>
              <a:gd name="connsiteX11" fmla="*/ 0 w 14534649"/>
              <a:gd name="connsiteY11" fmla="*/ 787541 h 1419458"/>
              <a:gd name="connsiteX12" fmla="*/ 503583 w 14534649"/>
              <a:gd name="connsiteY12" fmla="*/ 431389 h 1419458"/>
              <a:gd name="connsiteX0" fmla="*/ 503583 w 14534649"/>
              <a:gd name="connsiteY0" fmla="*/ 431389 h 1380011"/>
              <a:gd name="connsiteX1" fmla="*/ 2524541 w 14534649"/>
              <a:gd name="connsiteY1" fmla="*/ 131559 h 1380011"/>
              <a:gd name="connsiteX2" fmla="*/ 6361045 w 14534649"/>
              <a:gd name="connsiteY2" fmla="*/ 191194 h 1380011"/>
              <a:gd name="connsiteX3" fmla="*/ 8090454 w 14534649"/>
              <a:gd name="connsiteY3" fmla="*/ 52046 h 1380011"/>
              <a:gd name="connsiteX4" fmla="*/ 11191462 w 14534649"/>
              <a:gd name="connsiteY4" fmla="*/ 250829 h 1380011"/>
              <a:gd name="connsiteX5" fmla="*/ 12384158 w 14534649"/>
              <a:gd name="connsiteY5" fmla="*/ 12289 h 1380011"/>
              <a:gd name="connsiteX6" fmla="*/ 14534649 w 14534649"/>
              <a:gd name="connsiteY6" fmla="*/ 431389 h 1380011"/>
              <a:gd name="connsiteX7" fmla="*/ 14534649 w 14534649"/>
              <a:gd name="connsiteY7" fmla="*/ 1354719 h 1380011"/>
              <a:gd name="connsiteX8" fmla="*/ 5526158 w 14534649"/>
              <a:gd name="connsiteY8" fmla="*/ 1364011 h 1380011"/>
              <a:gd name="connsiteX9" fmla="*/ 2763080 w 14534649"/>
              <a:gd name="connsiteY9" fmla="*/ 1145350 h 1380011"/>
              <a:gd name="connsiteX10" fmla="*/ 503583 w 14534649"/>
              <a:gd name="connsiteY10" fmla="*/ 1354719 h 1380011"/>
              <a:gd name="connsiteX11" fmla="*/ 0 w 14534649"/>
              <a:gd name="connsiteY11" fmla="*/ 787541 h 1380011"/>
              <a:gd name="connsiteX12" fmla="*/ 503583 w 14534649"/>
              <a:gd name="connsiteY12" fmla="*/ 431389 h 1380011"/>
              <a:gd name="connsiteX0" fmla="*/ 503583 w 14534649"/>
              <a:gd name="connsiteY0" fmla="*/ 431389 h 1453757"/>
              <a:gd name="connsiteX1" fmla="*/ 2524541 w 14534649"/>
              <a:gd name="connsiteY1" fmla="*/ 131559 h 1453757"/>
              <a:gd name="connsiteX2" fmla="*/ 6361045 w 14534649"/>
              <a:gd name="connsiteY2" fmla="*/ 191194 h 1453757"/>
              <a:gd name="connsiteX3" fmla="*/ 8090454 w 14534649"/>
              <a:gd name="connsiteY3" fmla="*/ 52046 h 1453757"/>
              <a:gd name="connsiteX4" fmla="*/ 11191462 w 14534649"/>
              <a:gd name="connsiteY4" fmla="*/ 250829 h 1453757"/>
              <a:gd name="connsiteX5" fmla="*/ 12384158 w 14534649"/>
              <a:gd name="connsiteY5" fmla="*/ 12289 h 1453757"/>
              <a:gd name="connsiteX6" fmla="*/ 14534649 w 14534649"/>
              <a:gd name="connsiteY6" fmla="*/ 431389 h 1453757"/>
              <a:gd name="connsiteX7" fmla="*/ 14534649 w 14534649"/>
              <a:gd name="connsiteY7" fmla="*/ 1354719 h 1453757"/>
              <a:gd name="connsiteX8" fmla="*/ 10296941 w 14534649"/>
              <a:gd name="connsiteY8" fmla="*/ 1443524 h 1453757"/>
              <a:gd name="connsiteX9" fmla="*/ 5526158 w 14534649"/>
              <a:gd name="connsiteY9" fmla="*/ 1364011 h 1453757"/>
              <a:gd name="connsiteX10" fmla="*/ 2763080 w 14534649"/>
              <a:gd name="connsiteY10" fmla="*/ 1145350 h 1453757"/>
              <a:gd name="connsiteX11" fmla="*/ 503583 w 14534649"/>
              <a:gd name="connsiteY11" fmla="*/ 1354719 h 1453757"/>
              <a:gd name="connsiteX12" fmla="*/ 0 w 14534649"/>
              <a:gd name="connsiteY12" fmla="*/ 787541 h 1453757"/>
              <a:gd name="connsiteX13" fmla="*/ 503583 w 14534649"/>
              <a:gd name="connsiteY13" fmla="*/ 431389 h 1453757"/>
              <a:gd name="connsiteX0" fmla="*/ 503583 w 14534649"/>
              <a:gd name="connsiteY0" fmla="*/ 431389 h 1453757"/>
              <a:gd name="connsiteX1" fmla="*/ 2524541 w 14534649"/>
              <a:gd name="connsiteY1" fmla="*/ 131559 h 1453757"/>
              <a:gd name="connsiteX2" fmla="*/ 6361045 w 14534649"/>
              <a:gd name="connsiteY2" fmla="*/ 191194 h 1453757"/>
              <a:gd name="connsiteX3" fmla="*/ 8090454 w 14534649"/>
              <a:gd name="connsiteY3" fmla="*/ 52046 h 1453757"/>
              <a:gd name="connsiteX4" fmla="*/ 11191462 w 14534649"/>
              <a:gd name="connsiteY4" fmla="*/ 250829 h 1453757"/>
              <a:gd name="connsiteX5" fmla="*/ 12384158 w 14534649"/>
              <a:gd name="connsiteY5" fmla="*/ 12289 h 1453757"/>
              <a:gd name="connsiteX6" fmla="*/ 14534649 w 14534649"/>
              <a:gd name="connsiteY6" fmla="*/ 431389 h 1453757"/>
              <a:gd name="connsiteX7" fmla="*/ 14534649 w 14534649"/>
              <a:gd name="connsiteY7" fmla="*/ 1354719 h 1453757"/>
              <a:gd name="connsiteX8" fmla="*/ 10296941 w 14534649"/>
              <a:gd name="connsiteY8" fmla="*/ 1443524 h 1453757"/>
              <a:gd name="connsiteX9" fmla="*/ 5526158 w 14534649"/>
              <a:gd name="connsiteY9" fmla="*/ 1364011 h 1453757"/>
              <a:gd name="connsiteX10" fmla="*/ 2763080 w 14534649"/>
              <a:gd name="connsiteY10" fmla="*/ 1145350 h 1453757"/>
              <a:gd name="connsiteX11" fmla="*/ 503583 w 14534649"/>
              <a:gd name="connsiteY11" fmla="*/ 1354719 h 1453757"/>
              <a:gd name="connsiteX12" fmla="*/ 0 w 14534649"/>
              <a:gd name="connsiteY12" fmla="*/ 787541 h 1453757"/>
              <a:gd name="connsiteX13" fmla="*/ 503583 w 14534649"/>
              <a:gd name="connsiteY13" fmla="*/ 431389 h 1453757"/>
              <a:gd name="connsiteX0" fmla="*/ 503583 w 14534649"/>
              <a:gd name="connsiteY0" fmla="*/ 431389 h 1444106"/>
              <a:gd name="connsiteX1" fmla="*/ 2524541 w 14534649"/>
              <a:gd name="connsiteY1" fmla="*/ 131559 h 1444106"/>
              <a:gd name="connsiteX2" fmla="*/ 6361045 w 14534649"/>
              <a:gd name="connsiteY2" fmla="*/ 191194 h 1444106"/>
              <a:gd name="connsiteX3" fmla="*/ 8090454 w 14534649"/>
              <a:gd name="connsiteY3" fmla="*/ 52046 h 1444106"/>
              <a:gd name="connsiteX4" fmla="*/ 11191462 w 14534649"/>
              <a:gd name="connsiteY4" fmla="*/ 250829 h 1444106"/>
              <a:gd name="connsiteX5" fmla="*/ 12384158 w 14534649"/>
              <a:gd name="connsiteY5" fmla="*/ 12289 h 1444106"/>
              <a:gd name="connsiteX6" fmla="*/ 14534649 w 14534649"/>
              <a:gd name="connsiteY6" fmla="*/ 431389 h 1444106"/>
              <a:gd name="connsiteX7" fmla="*/ 14534649 w 14534649"/>
              <a:gd name="connsiteY7" fmla="*/ 1354719 h 1444106"/>
              <a:gd name="connsiteX8" fmla="*/ 13238923 w 14534649"/>
              <a:gd name="connsiteY8" fmla="*/ 1224863 h 1444106"/>
              <a:gd name="connsiteX9" fmla="*/ 10296941 w 14534649"/>
              <a:gd name="connsiteY9" fmla="*/ 1443524 h 1444106"/>
              <a:gd name="connsiteX10" fmla="*/ 5526158 w 14534649"/>
              <a:gd name="connsiteY10" fmla="*/ 1364011 h 1444106"/>
              <a:gd name="connsiteX11" fmla="*/ 2763080 w 14534649"/>
              <a:gd name="connsiteY11" fmla="*/ 1145350 h 1444106"/>
              <a:gd name="connsiteX12" fmla="*/ 503583 w 14534649"/>
              <a:gd name="connsiteY12" fmla="*/ 1354719 h 1444106"/>
              <a:gd name="connsiteX13" fmla="*/ 0 w 14534649"/>
              <a:gd name="connsiteY13" fmla="*/ 787541 h 1444106"/>
              <a:gd name="connsiteX14" fmla="*/ 503583 w 14534649"/>
              <a:gd name="connsiteY14" fmla="*/ 431389 h 1444106"/>
              <a:gd name="connsiteX0" fmla="*/ 503583 w 14534649"/>
              <a:gd name="connsiteY0" fmla="*/ 431389 h 1444106"/>
              <a:gd name="connsiteX1" fmla="*/ 2524541 w 14534649"/>
              <a:gd name="connsiteY1" fmla="*/ 131559 h 1444106"/>
              <a:gd name="connsiteX2" fmla="*/ 6361045 w 14534649"/>
              <a:gd name="connsiteY2" fmla="*/ 191194 h 1444106"/>
              <a:gd name="connsiteX3" fmla="*/ 8090454 w 14534649"/>
              <a:gd name="connsiteY3" fmla="*/ 52046 h 1444106"/>
              <a:gd name="connsiteX4" fmla="*/ 11191462 w 14534649"/>
              <a:gd name="connsiteY4" fmla="*/ 250829 h 1444106"/>
              <a:gd name="connsiteX5" fmla="*/ 12384158 w 14534649"/>
              <a:gd name="connsiteY5" fmla="*/ 12289 h 1444106"/>
              <a:gd name="connsiteX6" fmla="*/ 14534649 w 14534649"/>
              <a:gd name="connsiteY6" fmla="*/ 431389 h 1444106"/>
              <a:gd name="connsiteX7" fmla="*/ 14196719 w 14534649"/>
              <a:gd name="connsiteY7" fmla="*/ 1175815 h 1444106"/>
              <a:gd name="connsiteX8" fmla="*/ 13238923 w 14534649"/>
              <a:gd name="connsiteY8" fmla="*/ 1224863 h 1444106"/>
              <a:gd name="connsiteX9" fmla="*/ 10296941 w 14534649"/>
              <a:gd name="connsiteY9" fmla="*/ 1443524 h 1444106"/>
              <a:gd name="connsiteX10" fmla="*/ 5526158 w 14534649"/>
              <a:gd name="connsiteY10" fmla="*/ 1364011 h 1444106"/>
              <a:gd name="connsiteX11" fmla="*/ 2763080 w 14534649"/>
              <a:gd name="connsiteY11" fmla="*/ 1145350 h 1444106"/>
              <a:gd name="connsiteX12" fmla="*/ 503583 w 14534649"/>
              <a:gd name="connsiteY12" fmla="*/ 1354719 h 1444106"/>
              <a:gd name="connsiteX13" fmla="*/ 0 w 14534649"/>
              <a:gd name="connsiteY13" fmla="*/ 787541 h 1444106"/>
              <a:gd name="connsiteX14" fmla="*/ 503583 w 14534649"/>
              <a:gd name="connsiteY14" fmla="*/ 431389 h 1444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34649" h="1444106">
                <a:moveTo>
                  <a:pt x="503583" y="431389"/>
                </a:moveTo>
                <a:cubicBezTo>
                  <a:pt x="1110975" y="424211"/>
                  <a:pt x="1917149" y="138737"/>
                  <a:pt x="2524541" y="131559"/>
                </a:cubicBezTo>
                <a:cubicBezTo>
                  <a:pt x="3573672" y="68335"/>
                  <a:pt x="5433393" y="204446"/>
                  <a:pt x="6361045" y="191194"/>
                </a:cubicBezTo>
                <a:cubicBezTo>
                  <a:pt x="7288697" y="177942"/>
                  <a:pt x="7275445" y="88490"/>
                  <a:pt x="8090454" y="52046"/>
                </a:cubicBezTo>
                <a:cubicBezTo>
                  <a:pt x="8905463" y="15603"/>
                  <a:pt x="10605053" y="260768"/>
                  <a:pt x="11191462" y="250829"/>
                </a:cubicBezTo>
                <a:cubicBezTo>
                  <a:pt x="11777871" y="240890"/>
                  <a:pt x="11836899" y="-64187"/>
                  <a:pt x="12384158" y="12289"/>
                </a:cubicBezTo>
                <a:cubicBezTo>
                  <a:pt x="12931417" y="88765"/>
                  <a:pt x="14010582" y="237468"/>
                  <a:pt x="14534649" y="431389"/>
                </a:cubicBezTo>
                <a:lnTo>
                  <a:pt x="14196719" y="1175815"/>
                </a:lnTo>
                <a:cubicBezTo>
                  <a:pt x="14023834" y="1344504"/>
                  <a:pt x="13945208" y="1210062"/>
                  <a:pt x="13238923" y="1224863"/>
                </a:cubicBezTo>
                <a:cubicBezTo>
                  <a:pt x="12532638" y="1239664"/>
                  <a:pt x="11625471" y="1456776"/>
                  <a:pt x="10296941" y="1443524"/>
                </a:cubicBezTo>
                <a:cubicBezTo>
                  <a:pt x="8338326" y="1166777"/>
                  <a:pt x="6742045" y="1390515"/>
                  <a:pt x="5526158" y="1364011"/>
                </a:cubicBezTo>
                <a:cubicBezTo>
                  <a:pt x="3564230" y="1329116"/>
                  <a:pt x="3494159" y="1110455"/>
                  <a:pt x="2763080" y="1145350"/>
                </a:cubicBezTo>
                <a:lnTo>
                  <a:pt x="503583" y="1354719"/>
                </a:lnTo>
                <a:cubicBezTo>
                  <a:pt x="494748" y="1205416"/>
                  <a:pt x="8835" y="936844"/>
                  <a:pt x="0" y="787541"/>
                </a:cubicBezTo>
                <a:lnTo>
                  <a:pt x="503583" y="431389"/>
                </a:lnTo>
                <a:close/>
              </a:path>
            </a:pathLst>
          </a:custGeom>
          <a:solidFill>
            <a:srgbClr val="FFFF99"/>
          </a:solidFill>
        </p:spPr>
        <p:txBody>
          <a:bodyPr wrap="square" rtlCol="0">
            <a:spAutoFit/>
          </a:bodyPr>
          <a:lstStyle/>
          <a:p>
            <a:pPr algn="ctr"/>
            <a:r>
              <a:rPr lang="es-CL" sz="5400" dirty="0">
                <a:latin typeface="Cavolini" panose="03000502040302020204" pitchFamily="66" charset="0"/>
                <a:cs typeface="Cavolini" panose="03000502040302020204" pitchFamily="66" charset="0"/>
              </a:rPr>
              <a:t>Marianistas Constructores de Paz</a:t>
            </a:r>
          </a:p>
        </p:txBody>
      </p:sp>
      <p:pic>
        <p:nvPicPr>
          <p:cNvPr id="11" name="Imagen 10">
            <a:extLst>
              <a:ext uri="{FF2B5EF4-FFF2-40B4-BE49-F238E27FC236}">
                <a16:creationId xmlns:a16="http://schemas.microsoft.com/office/drawing/2014/main" id="{8E2E3B4F-9D3C-0D70-7D9E-0C4DCAF06D7B}"/>
              </a:ext>
            </a:extLst>
          </p:cNvPr>
          <p:cNvPicPr>
            <a:picLocks noChangeAspect="1"/>
          </p:cNvPicPr>
          <p:nvPr/>
        </p:nvPicPr>
        <p:blipFill>
          <a:blip r:embed="rId5"/>
          <a:stretch>
            <a:fillRect/>
          </a:stretch>
        </p:blipFill>
        <p:spPr>
          <a:xfrm>
            <a:off x="105397" y="3467100"/>
            <a:ext cx="5454336" cy="54630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50" name="Picture 2" descr="cruz-marianistas">
            <a:extLst>
              <a:ext uri="{FF2B5EF4-FFF2-40B4-BE49-F238E27FC236}">
                <a16:creationId xmlns:a16="http://schemas.microsoft.com/office/drawing/2014/main" id="{237E458C-AAE8-F712-A37B-7DCB45AA71B1}"/>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250" b="91992" l="6838" r="92430">
                        <a14:foregroundMark x1="48718" y1="6250" x2="48718" y2="6250"/>
                        <a14:foregroundMark x1="6838" y1="20801" x2="6838" y2="20801"/>
                        <a14:foregroundMark x1="92430" y1="22559" x2="92430" y2="22559"/>
                        <a14:foregroundMark x1="51038" y1="91992" x2="51038" y2="91992"/>
                      </a14:backgroundRemoval>
                    </a14:imgEffect>
                  </a14:imgLayer>
                </a14:imgProps>
              </a:ext>
              <a:ext uri="{28A0092B-C50C-407E-A947-70E740481C1C}">
                <a14:useLocalDpi xmlns:a14="http://schemas.microsoft.com/office/drawing/2010/main" val="0"/>
              </a:ext>
            </a:extLst>
          </a:blip>
          <a:srcRect/>
          <a:stretch>
            <a:fillRect/>
          </a:stretch>
        </p:blipFill>
        <p:spPr bwMode="auto">
          <a:xfrm>
            <a:off x="15011400" y="545274"/>
            <a:ext cx="3364708" cy="42069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uce', la nueva mascota del Vaticano, inspira fanarts | El Siglo de Torreón">
            <a:extLst>
              <a:ext uri="{FF2B5EF4-FFF2-40B4-BE49-F238E27FC236}">
                <a16:creationId xmlns:a16="http://schemas.microsoft.com/office/drawing/2014/main" id="{C2D8DBDE-F230-2854-9A3C-72AEDEFAFAD7}"/>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728" b="89689" l="4369" r="89806">
                        <a14:foregroundMark x1="19903" y1="78016" x2="19903" y2="78016"/>
                        <a14:foregroundMark x1="29612" y1="75681" x2="29612" y2="75681"/>
                        <a14:foregroundMark x1="29612" y1="72179" x2="29612" y2="72179"/>
                        <a14:foregroundMark x1="6311" y1="84241" x2="6311" y2="84241"/>
                        <a14:foregroundMark x1="5825" y1="83463" x2="5825" y2="83463"/>
                        <a14:foregroundMark x1="4369" y1="83074" x2="4369" y2="83074"/>
                        <a14:foregroundMark x1="31553" y1="71401" x2="31553" y2="71401"/>
                      </a14:backgroundRemoval>
                    </a14:imgEffect>
                  </a14:imgLayer>
                </a14:imgProps>
              </a:ext>
              <a:ext uri="{28A0092B-C50C-407E-A947-70E740481C1C}">
                <a14:useLocalDpi xmlns:a14="http://schemas.microsoft.com/office/drawing/2010/main" val="0"/>
              </a:ext>
            </a:extLst>
          </a:blip>
          <a:srcRect/>
          <a:stretch>
            <a:fillRect/>
          </a:stretch>
        </p:blipFill>
        <p:spPr bwMode="auto">
          <a:xfrm>
            <a:off x="15011400" y="5905500"/>
            <a:ext cx="3845761" cy="47978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51" name="Freeform 2">
            <a:extLst>
              <a:ext uri="{FF2B5EF4-FFF2-40B4-BE49-F238E27FC236}">
                <a16:creationId xmlns:a16="http://schemas.microsoft.com/office/drawing/2014/main" id="{1FAB35CD-8462-48D3-CD78-4578B4598F2F}"/>
              </a:ext>
            </a:extLst>
          </p:cNvPr>
          <p:cNvSpPr/>
          <p:nvPr/>
        </p:nvSpPr>
        <p:spPr>
          <a:xfrm rot="16441170" flipV="1">
            <a:off x="12243" y="-974348"/>
            <a:ext cx="3110446" cy="4095460"/>
          </a:xfrm>
          <a:custGeom>
            <a:avLst/>
            <a:gdLst/>
            <a:ahLst/>
            <a:cxnLst/>
            <a:rect l="l" t="t" r="r" b="b"/>
            <a:pathLst>
              <a:path w="19109308" h="13893538">
                <a:moveTo>
                  <a:pt x="0" y="13893538"/>
                </a:moveTo>
                <a:lnTo>
                  <a:pt x="19109309" y="13893538"/>
                </a:lnTo>
                <a:lnTo>
                  <a:pt x="19109309" y="0"/>
                </a:lnTo>
                <a:lnTo>
                  <a:pt x="0" y="0"/>
                </a:lnTo>
                <a:lnTo>
                  <a:pt x="0" y="13893538"/>
                </a:lnTo>
                <a:close/>
              </a:path>
            </a:pathLst>
          </a:custGeom>
          <a:blipFill>
            <a:blip r:embed="rId3">
              <a:alphaModFix amt="44999"/>
              <a:extLst>
                <a:ext uri="{96DAC541-7B7A-43D3-8B79-37D633B846F1}">
                  <asvg:svgBlip xmlns:asvg="http://schemas.microsoft.com/office/drawing/2016/SVG/main" r:embed="rId4"/>
                </a:ext>
              </a:extLst>
            </a:blip>
            <a:stretch>
              <a:fillRect/>
            </a:stretch>
          </a:blipFill>
        </p:spPr>
        <p:txBody>
          <a:bodyPr/>
          <a:lstStyle/>
          <a:p>
            <a:endParaRPr lang="es-CL"/>
          </a:p>
        </p:txBody>
      </p:sp>
      <p:sp>
        <p:nvSpPr>
          <p:cNvPr id="2" name="Freeform 2"/>
          <p:cNvSpPr/>
          <p:nvPr/>
        </p:nvSpPr>
        <p:spPr>
          <a:xfrm rot="6975516" flipV="1">
            <a:off x="15809617" y="-1179835"/>
            <a:ext cx="3110446" cy="5046837"/>
          </a:xfrm>
          <a:custGeom>
            <a:avLst/>
            <a:gdLst/>
            <a:ahLst/>
            <a:cxnLst/>
            <a:rect l="l" t="t" r="r" b="b"/>
            <a:pathLst>
              <a:path w="19109308" h="13893538">
                <a:moveTo>
                  <a:pt x="0" y="13893538"/>
                </a:moveTo>
                <a:lnTo>
                  <a:pt x="19109309" y="13893538"/>
                </a:lnTo>
                <a:lnTo>
                  <a:pt x="19109309" y="0"/>
                </a:lnTo>
                <a:lnTo>
                  <a:pt x="0" y="0"/>
                </a:lnTo>
                <a:lnTo>
                  <a:pt x="0" y="13893538"/>
                </a:lnTo>
                <a:close/>
              </a:path>
            </a:pathLst>
          </a:custGeom>
          <a:blipFill>
            <a:blip r:embed="rId5">
              <a:alphaModFix amt="44999"/>
              <a:extLst>
                <a:ext uri="{96DAC541-7B7A-43D3-8B79-37D633B846F1}">
                  <asvg:svgBlip xmlns:asvg="http://schemas.microsoft.com/office/drawing/2016/SVG/main" r:embed="rId6"/>
                </a:ext>
              </a:extLst>
            </a:blip>
            <a:stretch>
              <a:fillRect/>
            </a:stretch>
          </a:blipFill>
        </p:spPr>
        <p:txBody>
          <a:bodyPr/>
          <a:lstStyle/>
          <a:p>
            <a:endParaRPr lang="es-CL"/>
          </a:p>
        </p:txBody>
      </p:sp>
      <p:sp>
        <p:nvSpPr>
          <p:cNvPr id="3" name="Freeform 3"/>
          <p:cNvSpPr/>
          <p:nvPr/>
        </p:nvSpPr>
        <p:spPr>
          <a:xfrm rot="989189" flipV="1">
            <a:off x="-1776444" y="7511830"/>
            <a:ext cx="6825753" cy="3657762"/>
          </a:xfrm>
          <a:custGeom>
            <a:avLst/>
            <a:gdLst/>
            <a:ahLst/>
            <a:cxnLst/>
            <a:rect l="l" t="t" r="r" b="b"/>
            <a:pathLst>
              <a:path w="19109308" h="13893538">
                <a:moveTo>
                  <a:pt x="0" y="13893537"/>
                </a:moveTo>
                <a:lnTo>
                  <a:pt x="19109308" y="13893537"/>
                </a:lnTo>
                <a:lnTo>
                  <a:pt x="19109308" y="0"/>
                </a:lnTo>
                <a:lnTo>
                  <a:pt x="0" y="0"/>
                </a:lnTo>
                <a:lnTo>
                  <a:pt x="0" y="13893537"/>
                </a:lnTo>
                <a:close/>
              </a:path>
            </a:pathLst>
          </a:custGeom>
          <a:blipFill>
            <a:blip r:embed="rId7">
              <a:alphaModFix amt="76000"/>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s-CL"/>
          </a:p>
        </p:txBody>
      </p:sp>
      <p:sp>
        <p:nvSpPr>
          <p:cNvPr id="5" name="Freeform 5"/>
          <p:cNvSpPr/>
          <p:nvPr/>
        </p:nvSpPr>
        <p:spPr>
          <a:xfrm rot="18308033">
            <a:off x="9863535" y="8523240"/>
            <a:ext cx="10665002" cy="5118275"/>
          </a:xfrm>
          <a:custGeom>
            <a:avLst/>
            <a:gdLst/>
            <a:ahLst/>
            <a:cxnLst/>
            <a:rect l="l" t="t" r="r" b="b"/>
            <a:pathLst>
              <a:path w="18421024" h="13393116">
                <a:moveTo>
                  <a:pt x="0" y="0"/>
                </a:moveTo>
                <a:lnTo>
                  <a:pt x="18421023" y="0"/>
                </a:lnTo>
                <a:lnTo>
                  <a:pt x="18421023" y="13393116"/>
                </a:lnTo>
                <a:lnTo>
                  <a:pt x="0" y="13393116"/>
                </a:lnTo>
                <a:lnTo>
                  <a:pt x="0" y="0"/>
                </a:lnTo>
                <a:close/>
              </a:path>
            </a:pathLst>
          </a:custGeom>
          <a:blipFill>
            <a:blip r:embed="rId9">
              <a:alphaModFix amt="44999"/>
              <a:extLst>
                <a:ext uri="{96DAC541-7B7A-43D3-8B79-37D633B846F1}">
                  <asvg:svgBlip xmlns:asvg="http://schemas.microsoft.com/office/drawing/2016/SVG/main" r:embed="rId10"/>
                </a:ext>
              </a:extLst>
            </a:blip>
            <a:stretch>
              <a:fillRect/>
            </a:stretch>
          </a:blipFill>
        </p:spPr>
        <p:txBody>
          <a:bodyPr/>
          <a:lstStyle/>
          <a:p>
            <a:endParaRPr lang="es-CL"/>
          </a:p>
        </p:txBody>
      </p:sp>
      <p:sp>
        <p:nvSpPr>
          <p:cNvPr id="36" name="CuadroTexto 35">
            <a:extLst>
              <a:ext uri="{FF2B5EF4-FFF2-40B4-BE49-F238E27FC236}">
                <a16:creationId xmlns:a16="http://schemas.microsoft.com/office/drawing/2014/main" id="{2874EAF7-C882-66A2-9CA3-5DC9D8A79B96}"/>
              </a:ext>
            </a:extLst>
          </p:cNvPr>
          <p:cNvSpPr txBox="1"/>
          <p:nvPr/>
        </p:nvSpPr>
        <p:spPr>
          <a:xfrm>
            <a:off x="11113838" y="1920438"/>
            <a:ext cx="7023487" cy="4571464"/>
          </a:xfrm>
          <a:prstGeom prst="roundRect">
            <a:avLst>
              <a:gd name="adj" fmla="val 7278"/>
            </a:avLst>
          </a:prstGeom>
          <a:solidFill>
            <a:schemeClr val="accent6">
              <a:lumMod val="40000"/>
              <a:lumOff val="60000"/>
            </a:schemeClr>
          </a:solidFill>
        </p:spPr>
        <p:txBody>
          <a:bodyPr wrap="square">
            <a:spAutoFit/>
          </a:bodyPr>
          <a:lstStyle/>
          <a:p>
            <a:pPr algn="just"/>
            <a:r>
              <a:rPr lang="es-ES" sz="2800" dirty="0">
                <a:latin typeface="Aptos" panose="020B0004020202020204" pitchFamily="34" charset="0"/>
              </a:rPr>
              <a:t>Jesús nos invita a reflexionar sobre cómo vivimos nuestro "amor" por Jesús en nuestra vida diaria dentro de la comunidad educativa. Guardar sus mandamientos se traduce en acciones concretas: el respeto por el otro, la honestidad, siendo justo y la solidario, construyendo ambientes de respeto y sana convivencia. Jesús nos promete su Espíritu nos impulsa a vivir los valores del Evangelio de manera práctica.</a:t>
            </a:r>
          </a:p>
        </p:txBody>
      </p:sp>
      <p:sp>
        <p:nvSpPr>
          <p:cNvPr id="37" name="CuadroTexto 36">
            <a:extLst>
              <a:ext uri="{FF2B5EF4-FFF2-40B4-BE49-F238E27FC236}">
                <a16:creationId xmlns:a16="http://schemas.microsoft.com/office/drawing/2014/main" id="{E483ED71-AE67-1575-5A66-F3DBA7D41574}"/>
              </a:ext>
            </a:extLst>
          </p:cNvPr>
          <p:cNvSpPr txBox="1"/>
          <p:nvPr/>
        </p:nvSpPr>
        <p:spPr>
          <a:xfrm>
            <a:off x="12851000" y="1336079"/>
            <a:ext cx="4367959" cy="584775"/>
          </a:xfrm>
          <a:custGeom>
            <a:avLst/>
            <a:gdLst>
              <a:gd name="connsiteX0" fmla="*/ 0 w 4262461"/>
              <a:gd name="connsiteY0" fmla="*/ 0 h 646331"/>
              <a:gd name="connsiteX1" fmla="*/ 4262461 w 4262461"/>
              <a:gd name="connsiteY1" fmla="*/ 0 h 646331"/>
              <a:gd name="connsiteX2" fmla="*/ 4262461 w 4262461"/>
              <a:gd name="connsiteY2" fmla="*/ 646331 h 646331"/>
              <a:gd name="connsiteX3" fmla="*/ 0 w 4262461"/>
              <a:gd name="connsiteY3" fmla="*/ 646331 h 646331"/>
              <a:gd name="connsiteX4" fmla="*/ 0 w 4262461"/>
              <a:gd name="connsiteY4" fmla="*/ 0 h 646331"/>
              <a:gd name="connsiteX0" fmla="*/ 324159 w 4586620"/>
              <a:gd name="connsiteY0" fmla="*/ 0 h 646331"/>
              <a:gd name="connsiteX1" fmla="*/ 4586620 w 4586620"/>
              <a:gd name="connsiteY1" fmla="*/ 0 h 646331"/>
              <a:gd name="connsiteX2" fmla="*/ 4586620 w 4586620"/>
              <a:gd name="connsiteY2" fmla="*/ 646331 h 646331"/>
              <a:gd name="connsiteX3" fmla="*/ 324159 w 4586620"/>
              <a:gd name="connsiteY3" fmla="*/ 646331 h 646331"/>
              <a:gd name="connsiteX4" fmla="*/ 0 w 4586620"/>
              <a:gd name="connsiteY4" fmla="*/ 406495 h 646331"/>
              <a:gd name="connsiteX5" fmla="*/ 324159 w 4586620"/>
              <a:gd name="connsiteY5" fmla="*/ 0 h 646331"/>
              <a:gd name="connsiteX0" fmla="*/ 324159 w 4586620"/>
              <a:gd name="connsiteY0" fmla="*/ 229636 h 875967"/>
              <a:gd name="connsiteX1" fmla="*/ 1252331 w 4586620"/>
              <a:gd name="connsiteY1" fmla="*/ 27 h 875967"/>
              <a:gd name="connsiteX2" fmla="*/ 4586620 w 4586620"/>
              <a:gd name="connsiteY2" fmla="*/ 229636 h 875967"/>
              <a:gd name="connsiteX3" fmla="*/ 4586620 w 4586620"/>
              <a:gd name="connsiteY3" fmla="*/ 875967 h 875967"/>
              <a:gd name="connsiteX4" fmla="*/ 324159 w 4586620"/>
              <a:gd name="connsiteY4" fmla="*/ 875967 h 875967"/>
              <a:gd name="connsiteX5" fmla="*/ 0 w 4586620"/>
              <a:gd name="connsiteY5" fmla="*/ 636131 h 875967"/>
              <a:gd name="connsiteX6" fmla="*/ 324159 w 4586620"/>
              <a:gd name="connsiteY6" fmla="*/ 229636 h 875967"/>
              <a:gd name="connsiteX0" fmla="*/ 324159 w 4586620"/>
              <a:gd name="connsiteY0" fmla="*/ 229636 h 1073625"/>
              <a:gd name="connsiteX1" fmla="*/ 1252331 w 4586620"/>
              <a:gd name="connsiteY1" fmla="*/ 27 h 1073625"/>
              <a:gd name="connsiteX2" fmla="*/ 4586620 w 4586620"/>
              <a:gd name="connsiteY2" fmla="*/ 229636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586620"/>
              <a:gd name="connsiteY0" fmla="*/ 229636 h 1073625"/>
              <a:gd name="connsiteX1" fmla="*/ 1252331 w 4586620"/>
              <a:gd name="connsiteY1" fmla="*/ 27 h 1073625"/>
              <a:gd name="connsiteX2" fmla="*/ 4367959 w 4586620"/>
              <a:gd name="connsiteY2" fmla="*/ 209758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367959"/>
              <a:gd name="connsiteY0" fmla="*/ 229636 h 1073772"/>
              <a:gd name="connsiteX1" fmla="*/ 1252331 w 4367959"/>
              <a:gd name="connsiteY1" fmla="*/ 27 h 1073772"/>
              <a:gd name="connsiteX2" fmla="*/ 4367959 w 4367959"/>
              <a:gd name="connsiteY2" fmla="*/ 209758 h 1073772"/>
              <a:gd name="connsiteX3" fmla="*/ 4328203 w 4367959"/>
              <a:gd name="connsiteY3" fmla="*/ 975359 h 1073772"/>
              <a:gd name="connsiteX4" fmla="*/ 2564296 w 4367959"/>
              <a:gd name="connsiteY4" fmla="*/ 1073453 h 1073772"/>
              <a:gd name="connsiteX5" fmla="*/ 324159 w 4367959"/>
              <a:gd name="connsiteY5" fmla="*/ 875967 h 1073772"/>
              <a:gd name="connsiteX6" fmla="*/ 0 w 4367959"/>
              <a:gd name="connsiteY6" fmla="*/ 636131 h 1073772"/>
              <a:gd name="connsiteX7" fmla="*/ 324159 w 4367959"/>
              <a:gd name="connsiteY7" fmla="*/ 229636 h 10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7959" h="1073772">
                <a:moveTo>
                  <a:pt x="324159" y="229636"/>
                </a:moveTo>
                <a:cubicBezTo>
                  <a:pt x="501028" y="232613"/>
                  <a:pt x="1075462" y="-2950"/>
                  <a:pt x="1252331" y="27"/>
                </a:cubicBezTo>
                <a:lnTo>
                  <a:pt x="4367959" y="209758"/>
                </a:lnTo>
                <a:lnTo>
                  <a:pt x="4328203" y="975359"/>
                </a:lnTo>
                <a:cubicBezTo>
                  <a:pt x="3309538" y="968301"/>
                  <a:pt x="3582961" y="1080511"/>
                  <a:pt x="2564296" y="1073453"/>
                </a:cubicBezTo>
                <a:lnTo>
                  <a:pt x="324159" y="875967"/>
                </a:lnTo>
                <a:cubicBezTo>
                  <a:pt x="322123" y="789396"/>
                  <a:pt x="2036" y="722702"/>
                  <a:pt x="0" y="636131"/>
                </a:cubicBezTo>
                <a:lnTo>
                  <a:pt x="324159" y="229636"/>
                </a:lnTo>
                <a:close/>
              </a:path>
            </a:pathLst>
          </a:custGeom>
          <a:solidFill>
            <a:schemeClr val="accent6">
              <a:lumMod val="75000"/>
            </a:schemeClr>
          </a:solidFill>
        </p:spPr>
        <p:txBody>
          <a:bodyPr wrap="square" rtlCol="0">
            <a:spAutoFit/>
          </a:bodyPr>
          <a:lstStyle/>
          <a:p>
            <a:pPr algn="ctr"/>
            <a:r>
              <a:rPr lang="es-ES" sz="3200" b="1" dirty="0">
                <a:solidFill>
                  <a:schemeClr val="bg1"/>
                </a:solidFill>
                <a:latin typeface="Cavolini" panose="03000502040302020204" pitchFamily="66" charset="0"/>
                <a:cs typeface="Cavolini" panose="03000502040302020204" pitchFamily="66" charset="0"/>
              </a:rPr>
              <a:t>Reflexionemos </a:t>
            </a:r>
            <a:endParaRPr lang="es-CL" sz="3200" b="1" dirty="0">
              <a:solidFill>
                <a:schemeClr val="bg1"/>
              </a:solidFill>
              <a:latin typeface="Cavolini" panose="03000502040302020204" pitchFamily="66" charset="0"/>
              <a:cs typeface="Cavolini" panose="03000502040302020204" pitchFamily="66" charset="0"/>
            </a:endParaRPr>
          </a:p>
        </p:txBody>
      </p:sp>
      <p:sp>
        <p:nvSpPr>
          <p:cNvPr id="40" name="CuadroTexto 39">
            <a:extLst>
              <a:ext uri="{FF2B5EF4-FFF2-40B4-BE49-F238E27FC236}">
                <a16:creationId xmlns:a16="http://schemas.microsoft.com/office/drawing/2014/main" id="{788B2416-2B1C-EF9F-4D33-3C44263B86A5}"/>
              </a:ext>
            </a:extLst>
          </p:cNvPr>
          <p:cNvSpPr txBox="1"/>
          <p:nvPr/>
        </p:nvSpPr>
        <p:spPr>
          <a:xfrm>
            <a:off x="159777" y="1611824"/>
            <a:ext cx="10064285" cy="5162312"/>
          </a:xfrm>
          <a:prstGeom prst="roundRect">
            <a:avLst>
              <a:gd name="adj" fmla="val 6084"/>
            </a:avLst>
          </a:prstGeom>
          <a:solidFill>
            <a:schemeClr val="accent1">
              <a:lumMod val="20000"/>
              <a:lumOff val="80000"/>
            </a:schemeClr>
          </a:solidFill>
        </p:spPr>
        <p:txBody>
          <a:bodyPr wrap="square" rtlCol="0">
            <a:spAutoFit/>
          </a:bodyPr>
          <a:lstStyle/>
          <a:p>
            <a:pPr algn="just"/>
            <a:r>
              <a:rPr lang="es-ES" sz="3200" dirty="0">
                <a:latin typeface="Aptos" panose="020B0004020202020204" pitchFamily="34" charset="0"/>
              </a:rPr>
              <a:t>Jesús dijo a sus discípulos: «El que recibe mis mandamientos y los cumple, ése es el que me ama; y el que me ama será amado por mi Padre, y Yo lo amaré y me manifestaré a él». El que no me ama no es fiel a mis palabras. La palabra que ustedes oyeron no es mía, sino del Padre que me envió. Yo les digo estas cosas mientras permanezco con ustedes. Pero el Paráclito, el Espíritu Santo, que el Padre enviará en mi Nombre, les enseñará todo y les recordará lo que les he dicho». </a:t>
            </a:r>
            <a:r>
              <a:rPr lang="es-ES" sz="3200" b="1" dirty="0">
                <a:latin typeface="Aptos" panose="020B0004020202020204" pitchFamily="34" charset="0"/>
              </a:rPr>
              <a:t>Palabra del Dios.</a:t>
            </a:r>
          </a:p>
        </p:txBody>
      </p:sp>
      <p:sp>
        <p:nvSpPr>
          <p:cNvPr id="42" name="CuadroTexto 41">
            <a:extLst>
              <a:ext uri="{FF2B5EF4-FFF2-40B4-BE49-F238E27FC236}">
                <a16:creationId xmlns:a16="http://schemas.microsoft.com/office/drawing/2014/main" id="{32B417B3-4FBB-F6D3-DDBA-08FC8179EC5A}"/>
              </a:ext>
            </a:extLst>
          </p:cNvPr>
          <p:cNvSpPr txBox="1"/>
          <p:nvPr/>
        </p:nvSpPr>
        <p:spPr>
          <a:xfrm>
            <a:off x="10964115" y="8696675"/>
            <a:ext cx="7226157" cy="1384995"/>
          </a:xfrm>
          <a:prstGeom prst="rect">
            <a:avLst/>
          </a:prstGeom>
          <a:solidFill>
            <a:schemeClr val="accent6">
              <a:lumMod val="20000"/>
              <a:lumOff val="80000"/>
            </a:schemeClr>
          </a:solidFill>
        </p:spPr>
        <p:txBody>
          <a:bodyPr wrap="square" rtlCol="0">
            <a:spAutoFit/>
          </a:bodyPr>
          <a:lstStyle/>
          <a:p>
            <a:pPr algn="just"/>
            <a:r>
              <a:rPr lang="es-CL" sz="2800" dirty="0">
                <a:latin typeface="Aptos" panose="020B0004020202020204" pitchFamily="34" charset="0"/>
              </a:rPr>
              <a:t>El Padre, el Hijo y el Espíritu Santo, sean glorificados en todas partes por la Inmaculada Virgen María. Amén.</a:t>
            </a:r>
          </a:p>
        </p:txBody>
      </p:sp>
      <p:sp>
        <p:nvSpPr>
          <p:cNvPr id="49" name="CuadroTexto 48">
            <a:extLst>
              <a:ext uri="{FF2B5EF4-FFF2-40B4-BE49-F238E27FC236}">
                <a16:creationId xmlns:a16="http://schemas.microsoft.com/office/drawing/2014/main" id="{D47B634A-76DF-FBFF-B089-BF33178D0836}"/>
              </a:ext>
            </a:extLst>
          </p:cNvPr>
          <p:cNvSpPr txBox="1"/>
          <p:nvPr/>
        </p:nvSpPr>
        <p:spPr>
          <a:xfrm>
            <a:off x="420034" y="6818570"/>
            <a:ext cx="17760937" cy="1815882"/>
          </a:xfrm>
          <a:prstGeom prst="rect">
            <a:avLst/>
          </a:prstGeom>
          <a:solidFill>
            <a:schemeClr val="accent2">
              <a:lumMod val="40000"/>
              <a:lumOff val="60000"/>
            </a:schemeClr>
          </a:solidFill>
        </p:spPr>
        <p:txBody>
          <a:bodyPr wrap="square" rtlCol="0">
            <a:spAutoFit/>
          </a:bodyPr>
          <a:lstStyle/>
          <a:p>
            <a:pPr algn="just"/>
            <a:r>
              <a:rPr lang="es-ES" sz="2800" dirty="0">
                <a:latin typeface="Aptos" panose="020B0004020202020204" pitchFamily="34" charset="0"/>
              </a:rPr>
              <a:t>Te pedimos especialmente por cada curso de nuestro colegio. Que tu Espíritu Santo habite en nuestros corazones y nos impulse a vivir el amor y el respeto por los demás, en la construcción de relaciones fraternas</a:t>
            </a:r>
            <a:r>
              <a:rPr lang="es-ES" sz="2800" dirty="0">
                <a:effectLst/>
                <a:latin typeface="Aptos" panose="020B0004020202020204" pitchFamily="34" charset="0"/>
              </a:rPr>
              <a:t>. </a:t>
            </a:r>
            <a:r>
              <a:rPr lang="es-ES" sz="2800" b="1" dirty="0">
                <a:effectLst/>
                <a:latin typeface="Aptos" panose="020B0004020202020204" pitchFamily="34" charset="0"/>
              </a:rPr>
              <a:t>Con María, roguemos al Señor.</a:t>
            </a:r>
          </a:p>
          <a:p>
            <a:pPr algn="ctr"/>
            <a:r>
              <a:rPr lang="es-ES" sz="2800" i="1" dirty="0">
                <a:effectLst/>
                <a:latin typeface="Aptos" panose="020B0004020202020204" pitchFamily="34" charset="0"/>
              </a:rPr>
              <a:t>(podemos agregar nuestras propias intenciones)</a:t>
            </a:r>
          </a:p>
        </p:txBody>
      </p:sp>
      <p:sp>
        <p:nvSpPr>
          <p:cNvPr id="33" name="CuadroTexto 32">
            <a:extLst>
              <a:ext uri="{FF2B5EF4-FFF2-40B4-BE49-F238E27FC236}">
                <a16:creationId xmlns:a16="http://schemas.microsoft.com/office/drawing/2014/main" id="{A2EF7730-2367-CB29-BC5F-CC1B131C138B}"/>
              </a:ext>
            </a:extLst>
          </p:cNvPr>
          <p:cNvSpPr txBox="1"/>
          <p:nvPr/>
        </p:nvSpPr>
        <p:spPr>
          <a:xfrm>
            <a:off x="95780" y="191866"/>
            <a:ext cx="2521370" cy="707886"/>
          </a:xfrm>
          <a:prstGeom prst="rect">
            <a:avLst/>
          </a:prstGeom>
          <a:solidFill>
            <a:srgbClr val="97DA64"/>
          </a:solidFill>
        </p:spPr>
        <p:txBody>
          <a:bodyPr wrap="square" rtlCol="0">
            <a:spAutoFit/>
          </a:bodyPr>
          <a:lstStyle/>
          <a:p>
            <a:pPr algn="ctr"/>
            <a:r>
              <a:rPr lang="es-ES" sz="4000" b="1" dirty="0">
                <a:latin typeface="Abadi" panose="020B0604020104020204" pitchFamily="34" charset="0"/>
              </a:rPr>
              <a:t>LUNES 19</a:t>
            </a:r>
            <a:endParaRPr lang="es-CL" sz="4000" b="1" dirty="0">
              <a:latin typeface="Abadi" panose="020B0604020104020204" pitchFamily="34" charset="0"/>
            </a:endParaRPr>
          </a:p>
        </p:txBody>
      </p:sp>
      <p:sp>
        <p:nvSpPr>
          <p:cNvPr id="52" name="CuadroTexto 51">
            <a:extLst>
              <a:ext uri="{FF2B5EF4-FFF2-40B4-BE49-F238E27FC236}">
                <a16:creationId xmlns:a16="http://schemas.microsoft.com/office/drawing/2014/main" id="{582CF2F8-4F50-75B0-F340-3A3F0FC4E1CA}"/>
              </a:ext>
            </a:extLst>
          </p:cNvPr>
          <p:cNvSpPr txBox="1"/>
          <p:nvPr/>
        </p:nvSpPr>
        <p:spPr>
          <a:xfrm>
            <a:off x="420034" y="1042891"/>
            <a:ext cx="3289478" cy="584775"/>
          </a:xfrm>
          <a:custGeom>
            <a:avLst/>
            <a:gdLst>
              <a:gd name="connsiteX0" fmla="*/ 0 w 4262461"/>
              <a:gd name="connsiteY0" fmla="*/ 0 h 646331"/>
              <a:gd name="connsiteX1" fmla="*/ 4262461 w 4262461"/>
              <a:gd name="connsiteY1" fmla="*/ 0 h 646331"/>
              <a:gd name="connsiteX2" fmla="*/ 4262461 w 4262461"/>
              <a:gd name="connsiteY2" fmla="*/ 646331 h 646331"/>
              <a:gd name="connsiteX3" fmla="*/ 0 w 4262461"/>
              <a:gd name="connsiteY3" fmla="*/ 646331 h 646331"/>
              <a:gd name="connsiteX4" fmla="*/ 0 w 4262461"/>
              <a:gd name="connsiteY4" fmla="*/ 0 h 646331"/>
              <a:gd name="connsiteX0" fmla="*/ 324159 w 4586620"/>
              <a:gd name="connsiteY0" fmla="*/ 0 h 646331"/>
              <a:gd name="connsiteX1" fmla="*/ 4586620 w 4586620"/>
              <a:gd name="connsiteY1" fmla="*/ 0 h 646331"/>
              <a:gd name="connsiteX2" fmla="*/ 4586620 w 4586620"/>
              <a:gd name="connsiteY2" fmla="*/ 646331 h 646331"/>
              <a:gd name="connsiteX3" fmla="*/ 324159 w 4586620"/>
              <a:gd name="connsiteY3" fmla="*/ 646331 h 646331"/>
              <a:gd name="connsiteX4" fmla="*/ 0 w 4586620"/>
              <a:gd name="connsiteY4" fmla="*/ 406495 h 646331"/>
              <a:gd name="connsiteX5" fmla="*/ 324159 w 4586620"/>
              <a:gd name="connsiteY5" fmla="*/ 0 h 646331"/>
              <a:gd name="connsiteX0" fmla="*/ 324159 w 4586620"/>
              <a:gd name="connsiteY0" fmla="*/ 229636 h 875967"/>
              <a:gd name="connsiteX1" fmla="*/ 1252331 w 4586620"/>
              <a:gd name="connsiteY1" fmla="*/ 27 h 875967"/>
              <a:gd name="connsiteX2" fmla="*/ 4586620 w 4586620"/>
              <a:gd name="connsiteY2" fmla="*/ 229636 h 875967"/>
              <a:gd name="connsiteX3" fmla="*/ 4586620 w 4586620"/>
              <a:gd name="connsiteY3" fmla="*/ 875967 h 875967"/>
              <a:gd name="connsiteX4" fmla="*/ 324159 w 4586620"/>
              <a:gd name="connsiteY4" fmla="*/ 875967 h 875967"/>
              <a:gd name="connsiteX5" fmla="*/ 0 w 4586620"/>
              <a:gd name="connsiteY5" fmla="*/ 636131 h 875967"/>
              <a:gd name="connsiteX6" fmla="*/ 324159 w 4586620"/>
              <a:gd name="connsiteY6" fmla="*/ 229636 h 875967"/>
              <a:gd name="connsiteX0" fmla="*/ 324159 w 4586620"/>
              <a:gd name="connsiteY0" fmla="*/ 229636 h 1073625"/>
              <a:gd name="connsiteX1" fmla="*/ 1252331 w 4586620"/>
              <a:gd name="connsiteY1" fmla="*/ 27 h 1073625"/>
              <a:gd name="connsiteX2" fmla="*/ 4586620 w 4586620"/>
              <a:gd name="connsiteY2" fmla="*/ 229636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586620"/>
              <a:gd name="connsiteY0" fmla="*/ 229636 h 1073625"/>
              <a:gd name="connsiteX1" fmla="*/ 1252331 w 4586620"/>
              <a:gd name="connsiteY1" fmla="*/ 27 h 1073625"/>
              <a:gd name="connsiteX2" fmla="*/ 4367959 w 4586620"/>
              <a:gd name="connsiteY2" fmla="*/ 209758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367959"/>
              <a:gd name="connsiteY0" fmla="*/ 229636 h 1073772"/>
              <a:gd name="connsiteX1" fmla="*/ 1252331 w 4367959"/>
              <a:gd name="connsiteY1" fmla="*/ 27 h 1073772"/>
              <a:gd name="connsiteX2" fmla="*/ 4367959 w 4367959"/>
              <a:gd name="connsiteY2" fmla="*/ 209758 h 1073772"/>
              <a:gd name="connsiteX3" fmla="*/ 4328203 w 4367959"/>
              <a:gd name="connsiteY3" fmla="*/ 975359 h 1073772"/>
              <a:gd name="connsiteX4" fmla="*/ 2564296 w 4367959"/>
              <a:gd name="connsiteY4" fmla="*/ 1073453 h 1073772"/>
              <a:gd name="connsiteX5" fmla="*/ 324159 w 4367959"/>
              <a:gd name="connsiteY5" fmla="*/ 875967 h 1073772"/>
              <a:gd name="connsiteX6" fmla="*/ 0 w 4367959"/>
              <a:gd name="connsiteY6" fmla="*/ 636131 h 1073772"/>
              <a:gd name="connsiteX7" fmla="*/ 324159 w 4367959"/>
              <a:gd name="connsiteY7" fmla="*/ 229636 h 10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7959" h="1073772">
                <a:moveTo>
                  <a:pt x="324159" y="229636"/>
                </a:moveTo>
                <a:cubicBezTo>
                  <a:pt x="501028" y="232613"/>
                  <a:pt x="1075462" y="-2950"/>
                  <a:pt x="1252331" y="27"/>
                </a:cubicBezTo>
                <a:lnTo>
                  <a:pt x="4367959" y="209758"/>
                </a:lnTo>
                <a:lnTo>
                  <a:pt x="4328203" y="975359"/>
                </a:lnTo>
                <a:cubicBezTo>
                  <a:pt x="3309538" y="968301"/>
                  <a:pt x="3582961" y="1080511"/>
                  <a:pt x="2564296" y="1073453"/>
                </a:cubicBezTo>
                <a:lnTo>
                  <a:pt x="324159" y="875967"/>
                </a:lnTo>
                <a:cubicBezTo>
                  <a:pt x="322123" y="789396"/>
                  <a:pt x="2036" y="722702"/>
                  <a:pt x="0" y="636131"/>
                </a:cubicBezTo>
                <a:lnTo>
                  <a:pt x="324159" y="229636"/>
                </a:lnTo>
                <a:close/>
              </a:path>
            </a:pathLst>
          </a:custGeom>
          <a:solidFill>
            <a:schemeClr val="accent6">
              <a:lumMod val="75000"/>
            </a:schemeClr>
          </a:solidFill>
        </p:spPr>
        <p:txBody>
          <a:bodyPr wrap="square" rtlCol="0">
            <a:spAutoFit/>
          </a:bodyPr>
          <a:lstStyle/>
          <a:p>
            <a:pPr algn="ctr"/>
            <a:r>
              <a:rPr lang="es-ES" sz="3200" b="1" dirty="0">
                <a:solidFill>
                  <a:schemeClr val="bg1"/>
                </a:solidFill>
                <a:latin typeface="Cavolini" panose="03000502040302020204" pitchFamily="66" charset="0"/>
                <a:cs typeface="Cavolini" panose="03000502040302020204" pitchFamily="66" charset="0"/>
              </a:rPr>
              <a:t>Evangelio</a:t>
            </a:r>
            <a:endParaRPr lang="es-CL" sz="3200" b="1" dirty="0">
              <a:solidFill>
                <a:schemeClr val="bg1"/>
              </a:solidFill>
              <a:latin typeface="Cavolini" panose="03000502040302020204" pitchFamily="66" charset="0"/>
              <a:cs typeface="Cavolini" panose="03000502040302020204" pitchFamily="66" charset="0"/>
            </a:endParaRPr>
          </a:p>
        </p:txBody>
      </p:sp>
      <p:sp>
        <p:nvSpPr>
          <p:cNvPr id="53" name="CuadroTexto 52">
            <a:extLst>
              <a:ext uri="{FF2B5EF4-FFF2-40B4-BE49-F238E27FC236}">
                <a16:creationId xmlns:a16="http://schemas.microsoft.com/office/drawing/2014/main" id="{F6CCCC8B-41EC-E481-D746-88FE71F11006}"/>
              </a:ext>
            </a:extLst>
          </p:cNvPr>
          <p:cNvSpPr txBox="1"/>
          <p:nvPr/>
        </p:nvSpPr>
        <p:spPr>
          <a:xfrm>
            <a:off x="3128459" y="258694"/>
            <a:ext cx="2205861" cy="584775"/>
          </a:xfrm>
          <a:custGeom>
            <a:avLst/>
            <a:gdLst>
              <a:gd name="connsiteX0" fmla="*/ 0 w 4262461"/>
              <a:gd name="connsiteY0" fmla="*/ 0 h 646331"/>
              <a:gd name="connsiteX1" fmla="*/ 4262461 w 4262461"/>
              <a:gd name="connsiteY1" fmla="*/ 0 h 646331"/>
              <a:gd name="connsiteX2" fmla="*/ 4262461 w 4262461"/>
              <a:gd name="connsiteY2" fmla="*/ 646331 h 646331"/>
              <a:gd name="connsiteX3" fmla="*/ 0 w 4262461"/>
              <a:gd name="connsiteY3" fmla="*/ 646331 h 646331"/>
              <a:gd name="connsiteX4" fmla="*/ 0 w 4262461"/>
              <a:gd name="connsiteY4" fmla="*/ 0 h 646331"/>
              <a:gd name="connsiteX0" fmla="*/ 324159 w 4586620"/>
              <a:gd name="connsiteY0" fmla="*/ 0 h 646331"/>
              <a:gd name="connsiteX1" fmla="*/ 4586620 w 4586620"/>
              <a:gd name="connsiteY1" fmla="*/ 0 h 646331"/>
              <a:gd name="connsiteX2" fmla="*/ 4586620 w 4586620"/>
              <a:gd name="connsiteY2" fmla="*/ 646331 h 646331"/>
              <a:gd name="connsiteX3" fmla="*/ 324159 w 4586620"/>
              <a:gd name="connsiteY3" fmla="*/ 646331 h 646331"/>
              <a:gd name="connsiteX4" fmla="*/ 0 w 4586620"/>
              <a:gd name="connsiteY4" fmla="*/ 406495 h 646331"/>
              <a:gd name="connsiteX5" fmla="*/ 324159 w 4586620"/>
              <a:gd name="connsiteY5" fmla="*/ 0 h 646331"/>
              <a:gd name="connsiteX0" fmla="*/ 324159 w 4586620"/>
              <a:gd name="connsiteY0" fmla="*/ 229636 h 875967"/>
              <a:gd name="connsiteX1" fmla="*/ 1252331 w 4586620"/>
              <a:gd name="connsiteY1" fmla="*/ 27 h 875967"/>
              <a:gd name="connsiteX2" fmla="*/ 4586620 w 4586620"/>
              <a:gd name="connsiteY2" fmla="*/ 229636 h 875967"/>
              <a:gd name="connsiteX3" fmla="*/ 4586620 w 4586620"/>
              <a:gd name="connsiteY3" fmla="*/ 875967 h 875967"/>
              <a:gd name="connsiteX4" fmla="*/ 324159 w 4586620"/>
              <a:gd name="connsiteY4" fmla="*/ 875967 h 875967"/>
              <a:gd name="connsiteX5" fmla="*/ 0 w 4586620"/>
              <a:gd name="connsiteY5" fmla="*/ 636131 h 875967"/>
              <a:gd name="connsiteX6" fmla="*/ 324159 w 4586620"/>
              <a:gd name="connsiteY6" fmla="*/ 229636 h 875967"/>
              <a:gd name="connsiteX0" fmla="*/ 324159 w 4586620"/>
              <a:gd name="connsiteY0" fmla="*/ 229636 h 1073625"/>
              <a:gd name="connsiteX1" fmla="*/ 1252331 w 4586620"/>
              <a:gd name="connsiteY1" fmla="*/ 27 h 1073625"/>
              <a:gd name="connsiteX2" fmla="*/ 4586620 w 4586620"/>
              <a:gd name="connsiteY2" fmla="*/ 229636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586620"/>
              <a:gd name="connsiteY0" fmla="*/ 229636 h 1073625"/>
              <a:gd name="connsiteX1" fmla="*/ 1252331 w 4586620"/>
              <a:gd name="connsiteY1" fmla="*/ 27 h 1073625"/>
              <a:gd name="connsiteX2" fmla="*/ 4367959 w 4586620"/>
              <a:gd name="connsiteY2" fmla="*/ 209758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367959"/>
              <a:gd name="connsiteY0" fmla="*/ 229636 h 1073772"/>
              <a:gd name="connsiteX1" fmla="*/ 1252331 w 4367959"/>
              <a:gd name="connsiteY1" fmla="*/ 27 h 1073772"/>
              <a:gd name="connsiteX2" fmla="*/ 4367959 w 4367959"/>
              <a:gd name="connsiteY2" fmla="*/ 209758 h 1073772"/>
              <a:gd name="connsiteX3" fmla="*/ 4328203 w 4367959"/>
              <a:gd name="connsiteY3" fmla="*/ 975359 h 1073772"/>
              <a:gd name="connsiteX4" fmla="*/ 2564296 w 4367959"/>
              <a:gd name="connsiteY4" fmla="*/ 1073453 h 1073772"/>
              <a:gd name="connsiteX5" fmla="*/ 324159 w 4367959"/>
              <a:gd name="connsiteY5" fmla="*/ 875967 h 1073772"/>
              <a:gd name="connsiteX6" fmla="*/ 0 w 4367959"/>
              <a:gd name="connsiteY6" fmla="*/ 636131 h 1073772"/>
              <a:gd name="connsiteX7" fmla="*/ 324159 w 4367959"/>
              <a:gd name="connsiteY7" fmla="*/ 229636 h 10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7959" h="1073772">
                <a:moveTo>
                  <a:pt x="324159" y="229636"/>
                </a:moveTo>
                <a:cubicBezTo>
                  <a:pt x="501028" y="232613"/>
                  <a:pt x="1075462" y="-2950"/>
                  <a:pt x="1252331" y="27"/>
                </a:cubicBezTo>
                <a:lnTo>
                  <a:pt x="4367959" y="209758"/>
                </a:lnTo>
                <a:lnTo>
                  <a:pt x="4328203" y="975359"/>
                </a:lnTo>
                <a:cubicBezTo>
                  <a:pt x="3309538" y="968301"/>
                  <a:pt x="3582961" y="1080511"/>
                  <a:pt x="2564296" y="1073453"/>
                </a:cubicBezTo>
                <a:lnTo>
                  <a:pt x="324159" y="875967"/>
                </a:lnTo>
                <a:cubicBezTo>
                  <a:pt x="322123" y="789396"/>
                  <a:pt x="2036" y="722702"/>
                  <a:pt x="0" y="636131"/>
                </a:cubicBezTo>
                <a:lnTo>
                  <a:pt x="324159" y="229636"/>
                </a:lnTo>
                <a:close/>
              </a:path>
            </a:pathLst>
          </a:custGeom>
          <a:solidFill>
            <a:schemeClr val="accent6">
              <a:lumMod val="75000"/>
            </a:schemeClr>
          </a:solidFill>
        </p:spPr>
        <p:txBody>
          <a:bodyPr wrap="square" rtlCol="0">
            <a:spAutoFit/>
          </a:bodyPr>
          <a:lstStyle/>
          <a:p>
            <a:pPr algn="ctr"/>
            <a:r>
              <a:rPr lang="es-ES" sz="3200" b="1" dirty="0">
                <a:solidFill>
                  <a:schemeClr val="bg1"/>
                </a:solidFill>
                <a:latin typeface="Cavolini" panose="03000502040302020204" pitchFamily="66" charset="0"/>
                <a:cs typeface="Cavolini" panose="03000502040302020204" pitchFamily="66" charset="0"/>
              </a:rPr>
              <a:t>Inicio</a:t>
            </a:r>
            <a:endParaRPr lang="es-CL" sz="3200" b="1" dirty="0">
              <a:solidFill>
                <a:schemeClr val="bg1"/>
              </a:solidFill>
              <a:latin typeface="Cavolini" panose="03000502040302020204" pitchFamily="66" charset="0"/>
              <a:cs typeface="Cavolini" panose="03000502040302020204" pitchFamily="66" charset="0"/>
            </a:endParaRPr>
          </a:p>
        </p:txBody>
      </p:sp>
      <p:sp>
        <p:nvSpPr>
          <p:cNvPr id="54" name="CuadroTexto 53">
            <a:extLst>
              <a:ext uri="{FF2B5EF4-FFF2-40B4-BE49-F238E27FC236}">
                <a16:creationId xmlns:a16="http://schemas.microsoft.com/office/drawing/2014/main" id="{CF6F30F1-90B2-C9DB-68A5-79EA29962417}"/>
              </a:ext>
            </a:extLst>
          </p:cNvPr>
          <p:cNvSpPr txBox="1"/>
          <p:nvPr/>
        </p:nvSpPr>
        <p:spPr>
          <a:xfrm>
            <a:off x="8580192" y="9509310"/>
            <a:ext cx="2424465" cy="584775"/>
          </a:xfrm>
          <a:custGeom>
            <a:avLst/>
            <a:gdLst>
              <a:gd name="connsiteX0" fmla="*/ 0 w 4262461"/>
              <a:gd name="connsiteY0" fmla="*/ 0 h 646331"/>
              <a:gd name="connsiteX1" fmla="*/ 4262461 w 4262461"/>
              <a:gd name="connsiteY1" fmla="*/ 0 h 646331"/>
              <a:gd name="connsiteX2" fmla="*/ 4262461 w 4262461"/>
              <a:gd name="connsiteY2" fmla="*/ 646331 h 646331"/>
              <a:gd name="connsiteX3" fmla="*/ 0 w 4262461"/>
              <a:gd name="connsiteY3" fmla="*/ 646331 h 646331"/>
              <a:gd name="connsiteX4" fmla="*/ 0 w 4262461"/>
              <a:gd name="connsiteY4" fmla="*/ 0 h 646331"/>
              <a:gd name="connsiteX0" fmla="*/ 324159 w 4586620"/>
              <a:gd name="connsiteY0" fmla="*/ 0 h 646331"/>
              <a:gd name="connsiteX1" fmla="*/ 4586620 w 4586620"/>
              <a:gd name="connsiteY1" fmla="*/ 0 h 646331"/>
              <a:gd name="connsiteX2" fmla="*/ 4586620 w 4586620"/>
              <a:gd name="connsiteY2" fmla="*/ 646331 h 646331"/>
              <a:gd name="connsiteX3" fmla="*/ 324159 w 4586620"/>
              <a:gd name="connsiteY3" fmla="*/ 646331 h 646331"/>
              <a:gd name="connsiteX4" fmla="*/ 0 w 4586620"/>
              <a:gd name="connsiteY4" fmla="*/ 406495 h 646331"/>
              <a:gd name="connsiteX5" fmla="*/ 324159 w 4586620"/>
              <a:gd name="connsiteY5" fmla="*/ 0 h 646331"/>
              <a:gd name="connsiteX0" fmla="*/ 324159 w 4586620"/>
              <a:gd name="connsiteY0" fmla="*/ 229636 h 875967"/>
              <a:gd name="connsiteX1" fmla="*/ 1252331 w 4586620"/>
              <a:gd name="connsiteY1" fmla="*/ 27 h 875967"/>
              <a:gd name="connsiteX2" fmla="*/ 4586620 w 4586620"/>
              <a:gd name="connsiteY2" fmla="*/ 229636 h 875967"/>
              <a:gd name="connsiteX3" fmla="*/ 4586620 w 4586620"/>
              <a:gd name="connsiteY3" fmla="*/ 875967 h 875967"/>
              <a:gd name="connsiteX4" fmla="*/ 324159 w 4586620"/>
              <a:gd name="connsiteY4" fmla="*/ 875967 h 875967"/>
              <a:gd name="connsiteX5" fmla="*/ 0 w 4586620"/>
              <a:gd name="connsiteY5" fmla="*/ 636131 h 875967"/>
              <a:gd name="connsiteX6" fmla="*/ 324159 w 4586620"/>
              <a:gd name="connsiteY6" fmla="*/ 229636 h 875967"/>
              <a:gd name="connsiteX0" fmla="*/ 324159 w 4586620"/>
              <a:gd name="connsiteY0" fmla="*/ 229636 h 1073625"/>
              <a:gd name="connsiteX1" fmla="*/ 1252331 w 4586620"/>
              <a:gd name="connsiteY1" fmla="*/ 27 h 1073625"/>
              <a:gd name="connsiteX2" fmla="*/ 4586620 w 4586620"/>
              <a:gd name="connsiteY2" fmla="*/ 229636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586620"/>
              <a:gd name="connsiteY0" fmla="*/ 229636 h 1073625"/>
              <a:gd name="connsiteX1" fmla="*/ 1252331 w 4586620"/>
              <a:gd name="connsiteY1" fmla="*/ 27 h 1073625"/>
              <a:gd name="connsiteX2" fmla="*/ 4367959 w 4586620"/>
              <a:gd name="connsiteY2" fmla="*/ 209758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367959"/>
              <a:gd name="connsiteY0" fmla="*/ 229636 h 1073772"/>
              <a:gd name="connsiteX1" fmla="*/ 1252331 w 4367959"/>
              <a:gd name="connsiteY1" fmla="*/ 27 h 1073772"/>
              <a:gd name="connsiteX2" fmla="*/ 4367959 w 4367959"/>
              <a:gd name="connsiteY2" fmla="*/ 209758 h 1073772"/>
              <a:gd name="connsiteX3" fmla="*/ 4328203 w 4367959"/>
              <a:gd name="connsiteY3" fmla="*/ 975359 h 1073772"/>
              <a:gd name="connsiteX4" fmla="*/ 2564296 w 4367959"/>
              <a:gd name="connsiteY4" fmla="*/ 1073453 h 1073772"/>
              <a:gd name="connsiteX5" fmla="*/ 324159 w 4367959"/>
              <a:gd name="connsiteY5" fmla="*/ 875967 h 1073772"/>
              <a:gd name="connsiteX6" fmla="*/ 0 w 4367959"/>
              <a:gd name="connsiteY6" fmla="*/ 636131 h 1073772"/>
              <a:gd name="connsiteX7" fmla="*/ 324159 w 4367959"/>
              <a:gd name="connsiteY7" fmla="*/ 229636 h 10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7959" h="1073772">
                <a:moveTo>
                  <a:pt x="324159" y="229636"/>
                </a:moveTo>
                <a:cubicBezTo>
                  <a:pt x="501028" y="232613"/>
                  <a:pt x="1075462" y="-2950"/>
                  <a:pt x="1252331" y="27"/>
                </a:cubicBezTo>
                <a:lnTo>
                  <a:pt x="4367959" y="209758"/>
                </a:lnTo>
                <a:lnTo>
                  <a:pt x="4328203" y="975359"/>
                </a:lnTo>
                <a:cubicBezTo>
                  <a:pt x="3309538" y="968301"/>
                  <a:pt x="3582961" y="1080511"/>
                  <a:pt x="2564296" y="1073453"/>
                </a:cubicBezTo>
                <a:lnTo>
                  <a:pt x="324159" y="875967"/>
                </a:lnTo>
                <a:cubicBezTo>
                  <a:pt x="322123" y="789396"/>
                  <a:pt x="2036" y="722702"/>
                  <a:pt x="0" y="636131"/>
                </a:cubicBezTo>
                <a:lnTo>
                  <a:pt x="324159" y="229636"/>
                </a:lnTo>
                <a:close/>
              </a:path>
            </a:pathLst>
          </a:custGeom>
          <a:solidFill>
            <a:schemeClr val="accent6">
              <a:lumMod val="75000"/>
            </a:schemeClr>
          </a:solidFill>
        </p:spPr>
        <p:txBody>
          <a:bodyPr wrap="square" rtlCol="0">
            <a:spAutoFit/>
          </a:bodyPr>
          <a:lstStyle/>
          <a:p>
            <a:pPr algn="ctr"/>
            <a:r>
              <a:rPr lang="es-ES" sz="3200" b="1" dirty="0">
                <a:solidFill>
                  <a:schemeClr val="bg1"/>
                </a:solidFill>
                <a:latin typeface="Cavolini" panose="03000502040302020204" pitchFamily="66" charset="0"/>
                <a:cs typeface="Cavolini" panose="03000502040302020204" pitchFamily="66" charset="0"/>
              </a:rPr>
              <a:t>Bendición</a:t>
            </a:r>
            <a:endParaRPr lang="es-CL" sz="3200" b="1" dirty="0">
              <a:solidFill>
                <a:schemeClr val="bg1"/>
              </a:solidFill>
              <a:latin typeface="Cavolini" panose="03000502040302020204" pitchFamily="66" charset="0"/>
              <a:cs typeface="Cavolini" panose="03000502040302020204" pitchFamily="66" charset="0"/>
            </a:endParaRPr>
          </a:p>
        </p:txBody>
      </p:sp>
      <p:sp>
        <p:nvSpPr>
          <p:cNvPr id="55" name="CuadroTexto 54">
            <a:extLst>
              <a:ext uri="{FF2B5EF4-FFF2-40B4-BE49-F238E27FC236}">
                <a16:creationId xmlns:a16="http://schemas.microsoft.com/office/drawing/2014/main" id="{DEF65233-7856-565F-CC1E-6A0296B9E4D7}"/>
              </a:ext>
            </a:extLst>
          </p:cNvPr>
          <p:cNvSpPr txBox="1"/>
          <p:nvPr/>
        </p:nvSpPr>
        <p:spPr>
          <a:xfrm>
            <a:off x="6756164" y="6321706"/>
            <a:ext cx="3152698" cy="584775"/>
          </a:xfrm>
          <a:custGeom>
            <a:avLst/>
            <a:gdLst>
              <a:gd name="connsiteX0" fmla="*/ 0 w 4262461"/>
              <a:gd name="connsiteY0" fmla="*/ 0 h 646331"/>
              <a:gd name="connsiteX1" fmla="*/ 4262461 w 4262461"/>
              <a:gd name="connsiteY1" fmla="*/ 0 h 646331"/>
              <a:gd name="connsiteX2" fmla="*/ 4262461 w 4262461"/>
              <a:gd name="connsiteY2" fmla="*/ 646331 h 646331"/>
              <a:gd name="connsiteX3" fmla="*/ 0 w 4262461"/>
              <a:gd name="connsiteY3" fmla="*/ 646331 h 646331"/>
              <a:gd name="connsiteX4" fmla="*/ 0 w 4262461"/>
              <a:gd name="connsiteY4" fmla="*/ 0 h 646331"/>
              <a:gd name="connsiteX0" fmla="*/ 324159 w 4586620"/>
              <a:gd name="connsiteY0" fmla="*/ 0 h 646331"/>
              <a:gd name="connsiteX1" fmla="*/ 4586620 w 4586620"/>
              <a:gd name="connsiteY1" fmla="*/ 0 h 646331"/>
              <a:gd name="connsiteX2" fmla="*/ 4586620 w 4586620"/>
              <a:gd name="connsiteY2" fmla="*/ 646331 h 646331"/>
              <a:gd name="connsiteX3" fmla="*/ 324159 w 4586620"/>
              <a:gd name="connsiteY3" fmla="*/ 646331 h 646331"/>
              <a:gd name="connsiteX4" fmla="*/ 0 w 4586620"/>
              <a:gd name="connsiteY4" fmla="*/ 406495 h 646331"/>
              <a:gd name="connsiteX5" fmla="*/ 324159 w 4586620"/>
              <a:gd name="connsiteY5" fmla="*/ 0 h 646331"/>
              <a:gd name="connsiteX0" fmla="*/ 324159 w 4586620"/>
              <a:gd name="connsiteY0" fmla="*/ 229636 h 875967"/>
              <a:gd name="connsiteX1" fmla="*/ 1252331 w 4586620"/>
              <a:gd name="connsiteY1" fmla="*/ 27 h 875967"/>
              <a:gd name="connsiteX2" fmla="*/ 4586620 w 4586620"/>
              <a:gd name="connsiteY2" fmla="*/ 229636 h 875967"/>
              <a:gd name="connsiteX3" fmla="*/ 4586620 w 4586620"/>
              <a:gd name="connsiteY3" fmla="*/ 875967 h 875967"/>
              <a:gd name="connsiteX4" fmla="*/ 324159 w 4586620"/>
              <a:gd name="connsiteY4" fmla="*/ 875967 h 875967"/>
              <a:gd name="connsiteX5" fmla="*/ 0 w 4586620"/>
              <a:gd name="connsiteY5" fmla="*/ 636131 h 875967"/>
              <a:gd name="connsiteX6" fmla="*/ 324159 w 4586620"/>
              <a:gd name="connsiteY6" fmla="*/ 229636 h 875967"/>
              <a:gd name="connsiteX0" fmla="*/ 324159 w 4586620"/>
              <a:gd name="connsiteY0" fmla="*/ 229636 h 1073625"/>
              <a:gd name="connsiteX1" fmla="*/ 1252331 w 4586620"/>
              <a:gd name="connsiteY1" fmla="*/ 27 h 1073625"/>
              <a:gd name="connsiteX2" fmla="*/ 4586620 w 4586620"/>
              <a:gd name="connsiteY2" fmla="*/ 229636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586620"/>
              <a:gd name="connsiteY0" fmla="*/ 229636 h 1073625"/>
              <a:gd name="connsiteX1" fmla="*/ 1252331 w 4586620"/>
              <a:gd name="connsiteY1" fmla="*/ 27 h 1073625"/>
              <a:gd name="connsiteX2" fmla="*/ 4367959 w 4586620"/>
              <a:gd name="connsiteY2" fmla="*/ 209758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367959"/>
              <a:gd name="connsiteY0" fmla="*/ 229636 h 1073772"/>
              <a:gd name="connsiteX1" fmla="*/ 1252331 w 4367959"/>
              <a:gd name="connsiteY1" fmla="*/ 27 h 1073772"/>
              <a:gd name="connsiteX2" fmla="*/ 4367959 w 4367959"/>
              <a:gd name="connsiteY2" fmla="*/ 209758 h 1073772"/>
              <a:gd name="connsiteX3" fmla="*/ 4328203 w 4367959"/>
              <a:gd name="connsiteY3" fmla="*/ 975359 h 1073772"/>
              <a:gd name="connsiteX4" fmla="*/ 2564296 w 4367959"/>
              <a:gd name="connsiteY4" fmla="*/ 1073453 h 1073772"/>
              <a:gd name="connsiteX5" fmla="*/ 324159 w 4367959"/>
              <a:gd name="connsiteY5" fmla="*/ 875967 h 1073772"/>
              <a:gd name="connsiteX6" fmla="*/ 0 w 4367959"/>
              <a:gd name="connsiteY6" fmla="*/ 636131 h 1073772"/>
              <a:gd name="connsiteX7" fmla="*/ 324159 w 4367959"/>
              <a:gd name="connsiteY7" fmla="*/ 229636 h 10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7959" h="1073772">
                <a:moveTo>
                  <a:pt x="324159" y="229636"/>
                </a:moveTo>
                <a:cubicBezTo>
                  <a:pt x="501028" y="232613"/>
                  <a:pt x="1075462" y="-2950"/>
                  <a:pt x="1252331" y="27"/>
                </a:cubicBezTo>
                <a:lnTo>
                  <a:pt x="4367959" y="209758"/>
                </a:lnTo>
                <a:lnTo>
                  <a:pt x="4328203" y="975359"/>
                </a:lnTo>
                <a:cubicBezTo>
                  <a:pt x="3309538" y="968301"/>
                  <a:pt x="3582961" y="1080511"/>
                  <a:pt x="2564296" y="1073453"/>
                </a:cubicBezTo>
                <a:lnTo>
                  <a:pt x="324159" y="875967"/>
                </a:lnTo>
                <a:cubicBezTo>
                  <a:pt x="322123" y="789396"/>
                  <a:pt x="2036" y="722702"/>
                  <a:pt x="0" y="636131"/>
                </a:cubicBezTo>
                <a:lnTo>
                  <a:pt x="324159" y="229636"/>
                </a:lnTo>
                <a:close/>
              </a:path>
            </a:pathLst>
          </a:custGeom>
          <a:solidFill>
            <a:schemeClr val="accent6">
              <a:lumMod val="75000"/>
            </a:schemeClr>
          </a:solidFill>
        </p:spPr>
        <p:txBody>
          <a:bodyPr wrap="square" rtlCol="0">
            <a:spAutoFit/>
          </a:bodyPr>
          <a:lstStyle/>
          <a:p>
            <a:pPr algn="ctr"/>
            <a:r>
              <a:rPr lang="es-ES" sz="3200" b="1" dirty="0">
                <a:solidFill>
                  <a:schemeClr val="bg1"/>
                </a:solidFill>
                <a:latin typeface="Cavolini" panose="03000502040302020204" pitchFamily="66" charset="0"/>
                <a:cs typeface="Cavolini" panose="03000502040302020204" pitchFamily="66" charset="0"/>
              </a:rPr>
              <a:t>Peticiones</a:t>
            </a:r>
            <a:endParaRPr lang="es-CL" sz="3200" b="1" dirty="0">
              <a:solidFill>
                <a:schemeClr val="bg1"/>
              </a:solidFill>
              <a:latin typeface="Cavolini" panose="03000502040302020204" pitchFamily="66" charset="0"/>
              <a:cs typeface="Cavolini" panose="03000502040302020204" pitchFamily="66" charset="0"/>
            </a:endParaRPr>
          </a:p>
        </p:txBody>
      </p:sp>
      <p:sp>
        <p:nvSpPr>
          <p:cNvPr id="47" name="Diagrama de flujo: conector 46">
            <a:extLst>
              <a:ext uri="{FF2B5EF4-FFF2-40B4-BE49-F238E27FC236}">
                <a16:creationId xmlns:a16="http://schemas.microsoft.com/office/drawing/2014/main" id="{6133975F-BE44-F524-E480-54EFA576F3E1}"/>
              </a:ext>
            </a:extLst>
          </p:cNvPr>
          <p:cNvSpPr/>
          <p:nvPr/>
        </p:nvSpPr>
        <p:spPr>
          <a:xfrm>
            <a:off x="192566" y="959552"/>
            <a:ext cx="704634" cy="800333"/>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solidFill>
                  <a:schemeClr val="bg1"/>
                </a:solidFill>
              </a:rPr>
              <a:t>2</a:t>
            </a:r>
          </a:p>
        </p:txBody>
      </p:sp>
      <p:sp>
        <p:nvSpPr>
          <p:cNvPr id="45" name="Diagrama de flujo: conector 44">
            <a:extLst>
              <a:ext uri="{FF2B5EF4-FFF2-40B4-BE49-F238E27FC236}">
                <a16:creationId xmlns:a16="http://schemas.microsoft.com/office/drawing/2014/main" id="{775CB601-9C20-EA94-F780-5493AC6525BF}"/>
              </a:ext>
            </a:extLst>
          </p:cNvPr>
          <p:cNvSpPr/>
          <p:nvPr/>
        </p:nvSpPr>
        <p:spPr>
          <a:xfrm>
            <a:off x="2617150" y="132066"/>
            <a:ext cx="704634" cy="756782"/>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solidFill>
                  <a:schemeClr val="bg1"/>
                </a:solidFill>
              </a:rPr>
              <a:t>1</a:t>
            </a:r>
          </a:p>
        </p:txBody>
      </p:sp>
      <p:sp>
        <p:nvSpPr>
          <p:cNvPr id="48" name="Diagrama de flujo: conector 47">
            <a:extLst>
              <a:ext uri="{FF2B5EF4-FFF2-40B4-BE49-F238E27FC236}">
                <a16:creationId xmlns:a16="http://schemas.microsoft.com/office/drawing/2014/main" id="{67903A65-A0A5-8482-5725-870105252604}"/>
              </a:ext>
            </a:extLst>
          </p:cNvPr>
          <p:cNvSpPr/>
          <p:nvPr/>
        </p:nvSpPr>
        <p:spPr>
          <a:xfrm>
            <a:off x="12494351" y="1261948"/>
            <a:ext cx="667387" cy="732692"/>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solidFill>
                  <a:schemeClr val="bg1"/>
                </a:solidFill>
              </a:rPr>
              <a:t>3</a:t>
            </a:r>
          </a:p>
        </p:txBody>
      </p:sp>
      <p:sp>
        <p:nvSpPr>
          <p:cNvPr id="50" name="Diagrama de flujo: conector 49">
            <a:extLst>
              <a:ext uri="{FF2B5EF4-FFF2-40B4-BE49-F238E27FC236}">
                <a16:creationId xmlns:a16="http://schemas.microsoft.com/office/drawing/2014/main" id="{C410FAFA-205B-3519-1F12-0C3B35EB6FCF}"/>
              </a:ext>
            </a:extLst>
          </p:cNvPr>
          <p:cNvSpPr/>
          <p:nvPr/>
        </p:nvSpPr>
        <p:spPr>
          <a:xfrm>
            <a:off x="6115814" y="6267820"/>
            <a:ext cx="774832" cy="683095"/>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bg1"/>
                </a:solidFill>
              </a:rPr>
              <a:t>4</a:t>
            </a:r>
            <a:endParaRPr lang="es-CL" sz="3200" b="1" dirty="0">
              <a:solidFill>
                <a:schemeClr val="bg1"/>
              </a:solidFill>
            </a:endParaRPr>
          </a:p>
        </p:txBody>
      </p:sp>
      <p:sp>
        <p:nvSpPr>
          <p:cNvPr id="44" name="Diagrama de flujo: conector 43">
            <a:extLst>
              <a:ext uri="{FF2B5EF4-FFF2-40B4-BE49-F238E27FC236}">
                <a16:creationId xmlns:a16="http://schemas.microsoft.com/office/drawing/2014/main" id="{FD4B0D69-197D-DACE-D990-53334F79AD05}"/>
              </a:ext>
            </a:extLst>
          </p:cNvPr>
          <p:cNvSpPr/>
          <p:nvPr/>
        </p:nvSpPr>
        <p:spPr>
          <a:xfrm>
            <a:off x="9386482" y="8742989"/>
            <a:ext cx="744132" cy="739948"/>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solidFill>
                  <a:schemeClr val="bg1"/>
                </a:solidFill>
              </a:rPr>
              <a:t>6</a:t>
            </a:r>
          </a:p>
        </p:txBody>
      </p:sp>
      <p:pic>
        <p:nvPicPr>
          <p:cNvPr id="1030" name="Picture 6" descr="Burbuja de habla con signo de interrogación nube icono aislado | Vector  Premium">
            <a:extLst>
              <a:ext uri="{FF2B5EF4-FFF2-40B4-BE49-F238E27FC236}">
                <a16:creationId xmlns:a16="http://schemas.microsoft.com/office/drawing/2014/main" id="{226F4D05-5FED-6D30-1DF1-E5D832A2254B}"/>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10000" b="90000" l="10000" r="90000">
                        <a14:foregroundMark x1="39936" y1="73482" x2="39936" y2="73482"/>
                        <a14:foregroundMark x1="28275" y1="80831" x2="28275" y2="80831"/>
                        <a14:foregroundMark x1="56070" y1="35783" x2="56070" y2="35783"/>
                        <a14:foregroundMark x1="52716" y1="32748" x2="52716" y2="32748"/>
                        <a14:foregroundMark x1="44409" y1="30671" x2="44409" y2="30671"/>
                        <a14:foregroundMark x1="42652" y1="33706" x2="50958" y2="31789"/>
                        <a14:foregroundMark x1="50958" y1="31789" x2="51917" y2="41374"/>
                        <a14:foregroundMark x1="51917" y1="41374" x2="49042" y2="46805"/>
                        <a14:foregroundMark x1="49042" y1="54153" x2="49042" y2="54153"/>
                        <a14:foregroundMark x1="49042" y1="54153" x2="49042" y2="54153"/>
                        <a14:foregroundMark x1="49042" y1="54153" x2="46965" y2="53035"/>
                      </a14:backgroundRemoval>
                    </a14:imgEffect>
                  </a14:imgLayer>
                </a14:imgProps>
              </a:ext>
              <a:ext uri="{28A0092B-C50C-407E-A947-70E740481C1C}">
                <a14:useLocalDpi xmlns:a14="http://schemas.microsoft.com/office/drawing/2010/main" val="0"/>
              </a:ext>
            </a:extLst>
          </a:blip>
          <a:srcRect/>
          <a:stretch>
            <a:fillRect/>
          </a:stretch>
        </p:blipFill>
        <p:spPr bwMode="auto">
          <a:xfrm rot="339773">
            <a:off x="16925331" y="1070375"/>
            <a:ext cx="1121255" cy="11212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11 mil resultados de imágenes, fotos de stock e ilustraciones libres de  regalías para Cartoon prayer hand | Shutterstock">
            <a:extLst>
              <a:ext uri="{FF2B5EF4-FFF2-40B4-BE49-F238E27FC236}">
                <a16:creationId xmlns:a16="http://schemas.microsoft.com/office/drawing/2014/main" id="{4CAEE61D-C3DA-53E4-FA67-B129A3A54C32}"/>
              </a:ext>
            </a:extLst>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5667" b="92500" l="10000" r="90000">
                        <a14:foregroundMark x1="67667" y1="10000" x2="67667" y2="10000"/>
                        <a14:foregroundMark x1="66333" y1="91333" x2="66333" y2="91333"/>
                        <a14:foregroundMark x1="35333" y1="92167" x2="35333" y2="92167"/>
                        <a14:foregroundMark x1="64667" y1="92500" x2="64667" y2="92500"/>
                        <a14:foregroundMark x1="67667" y1="5667" x2="67667" y2="5667"/>
                      </a14:backgroundRemoval>
                    </a14:imgEffect>
                  </a14:imgLayer>
                </a14:imgProps>
              </a:ext>
              <a:ext uri="{28A0092B-C50C-407E-A947-70E740481C1C}">
                <a14:useLocalDpi xmlns:a14="http://schemas.microsoft.com/office/drawing/2010/main" val="0"/>
              </a:ext>
            </a:extLst>
          </a:blip>
          <a:srcRect/>
          <a:stretch>
            <a:fillRect/>
          </a:stretch>
        </p:blipFill>
        <p:spPr bwMode="auto">
          <a:xfrm>
            <a:off x="9563120" y="6226597"/>
            <a:ext cx="774832" cy="774832"/>
          </a:xfrm>
          <a:prstGeom prst="rect">
            <a:avLst/>
          </a:prstGeom>
          <a:noFill/>
          <a:extLst>
            <a:ext uri="{909E8E84-426E-40DD-AFC4-6F175D3DCCD1}">
              <a14:hiddenFill xmlns:a14="http://schemas.microsoft.com/office/drawing/2010/main">
                <a:solidFill>
                  <a:srgbClr val="FFFFFF"/>
                </a:solidFill>
              </a14:hiddenFill>
            </a:ext>
          </a:extLst>
        </p:spPr>
      </p:pic>
      <p:sp>
        <p:nvSpPr>
          <p:cNvPr id="39" name="CuadroTexto 38">
            <a:extLst>
              <a:ext uri="{FF2B5EF4-FFF2-40B4-BE49-F238E27FC236}">
                <a16:creationId xmlns:a16="http://schemas.microsoft.com/office/drawing/2014/main" id="{BD4E5983-3A74-597A-F393-4577BF7C19F2}"/>
              </a:ext>
            </a:extLst>
          </p:cNvPr>
          <p:cNvSpPr txBox="1"/>
          <p:nvPr/>
        </p:nvSpPr>
        <p:spPr>
          <a:xfrm>
            <a:off x="3270359" y="1219434"/>
            <a:ext cx="2686412" cy="461665"/>
          </a:xfrm>
          <a:prstGeom prst="rect">
            <a:avLst/>
          </a:prstGeom>
          <a:noFill/>
        </p:spPr>
        <p:txBody>
          <a:bodyPr wrap="square">
            <a:spAutoFit/>
          </a:bodyPr>
          <a:lstStyle/>
          <a:p>
            <a:pPr algn="ctr"/>
            <a:r>
              <a:rPr lang="it-IT" sz="2400" dirty="0">
                <a:latin typeface="Aptos" panose="020B0004020202020204" pitchFamily="34" charset="0"/>
              </a:rPr>
              <a:t>(Jn 14, 21 ·26)</a:t>
            </a:r>
            <a:endParaRPr lang="es-CL" sz="2400" dirty="0">
              <a:latin typeface="Aptos" panose="020B0004020202020204" pitchFamily="34" charset="0"/>
            </a:endParaRPr>
          </a:p>
        </p:txBody>
      </p:sp>
      <p:sp>
        <p:nvSpPr>
          <p:cNvPr id="43" name="Diagrama de flujo: conector 42">
            <a:extLst>
              <a:ext uri="{FF2B5EF4-FFF2-40B4-BE49-F238E27FC236}">
                <a16:creationId xmlns:a16="http://schemas.microsoft.com/office/drawing/2014/main" id="{FC066435-17BF-E400-2E0A-8CD442A87B5C}"/>
              </a:ext>
            </a:extLst>
          </p:cNvPr>
          <p:cNvSpPr/>
          <p:nvPr/>
        </p:nvSpPr>
        <p:spPr>
          <a:xfrm>
            <a:off x="2030714" y="8657046"/>
            <a:ext cx="744132" cy="739948"/>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solidFill>
                  <a:schemeClr val="bg1"/>
                </a:solidFill>
              </a:rPr>
              <a:t>5</a:t>
            </a:r>
          </a:p>
        </p:txBody>
      </p:sp>
      <p:sp>
        <p:nvSpPr>
          <p:cNvPr id="34" name="CuadroTexto 33">
            <a:extLst>
              <a:ext uri="{FF2B5EF4-FFF2-40B4-BE49-F238E27FC236}">
                <a16:creationId xmlns:a16="http://schemas.microsoft.com/office/drawing/2014/main" id="{C044BB6F-9822-09AA-B5FF-BFFE9F5D4724}"/>
              </a:ext>
            </a:extLst>
          </p:cNvPr>
          <p:cNvSpPr txBox="1"/>
          <p:nvPr/>
        </p:nvSpPr>
        <p:spPr>
          <a:xfrm>
            <a:off x="4971191" y="154364"/>
            <a:ext cx="13209780" cy="1055608"/>
          </a:xfrm>
          <a:prstGeom prst="roundRect">
            <a:avLst/>
          </a:prstGeom>
          <a:solidFill>
            <a:schemeClr val="accent4">
              <a:lumMod val="40000"/>
              <a:lumOff val="60000"/>
            </a:schemeClr>
          </a:solidFill>
        </p:spPr>
        <p:txBody>
          <a:bodyPr wrap="square">
            <a:spAutoFit/>
          </a:bodyPr>
          <a:lstStyle/>
          <a:p>
            <a:pPr algn="ctr"/>
            <a:r>
              <a:rPr lang="es-ES" sz="2800" dirty="0">
                <a:latin typeface="Aptos" panose="020B0004020202020204" pitchFamily="34" charset="0"/>
              </a:rPr>
              <a:t>Muy buenos días, comenzamos una nueva semana agradeciendo a Dios por el don maravillo de la vida. </a:t>
            </a:r>
            <a:r>
              <a:rPr lang="es-ES" sz="2800" b="1" dirty="0">
                <a:latin typeface="Aptos" panose="020B0004020202020204" pitchFamily="34" charset="0"/>
              </a:rPr>
              <a:t>+ En el nombre del Padre, del hijo y del Espíritu Santo. Amén.</a:t>
            </a:r>
          </a:p>
        </p:txBody>
      </p:sp>
      <p:pic>
        <p:nvPicPr>
          <p:cNvPr id="1028" name="Picture 4" descr="Este clip de dibujos animados muestra una ilustración de la Santa Biblia  cristiana | Vector Premium">
            <a:extLst>
              <a:ext uri="{FF2B5EF4-FFF2-40B4-BE49-F238E27FC236}">
                <a16:creationId xmlns:a16="http://schemas.microsoft.com/office/drawing/2014/main" id="{1B4340EF-A6F5-A2A9-5572-0022AEF80866}"/>
              </a:ext>
            </a:extLst>
          </p:cNvPr>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9585" b="89617" l="4633" r="96326">
                        <a14:foregroundMark x1="4952" y1="61342" x2="4952" y2="61342"/>
                        <a14:foregroundMark x1="92332" y1="28435" x2="92332" y2="28435"/>
                        <a14:foregroundMark x1="96326" y1="35783" x2="96326" y2="35783"/>
                      </a14:backgroundRemoval>
                    </a14:imgEffect>
                  </a14:imgLayer>
                </a14:imgProps>
              </a:ext>
              <a:ext uri="{28A0092B-C50C-407E-A947-70E740481C1C}">
                <a14:useLocalDpi xmlns:a14="http://schemas.microsoft.com/office/drawing/2010/main" val="0"/>
              </a:ext>
            </a:extLst>
          </a:blip>
          <a:srcRect/>
          <a:stretch>
            <a:fillRect/>
          </a:stretch>
        </p:blipFill>
        <p:spPr bwMode="auto">
          <a:xfrm>
            <a:off x="6400688" y="968570"/>
            <a:ext cx="951868" cy="951868"/>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4524DD0F-0A87-AC16-CEFC-A225183D857A}"/>
              </a:ext>
            </a:extLst>
          </p:cNvPr>
          <p:cNvSpPr txBox="1"/>
          <p:nvPr/>
        </p:nvSpPr>
        <p:spPr>
          <a:xfrm>
            <a:off x="2841848" y="8696675"/>
            <a:ext cx="4485083" cy="1384995"/>
          </a:xfrm>
          <a:prstGeom prst="rect">
            <a:avLst/>
          </a:prstGeom>
          <a:solidFill>
            <a:schemeClr val="accent2">
              <a:lumMod val="20000"/>
              <a:lumOff val="80000"/>
            </a:schemeClr>
          </a:solidFill>
        </p:spPr>
        <p:txBody>
          <a:bodyPr wrap="square" rtlCol="0">
            <a:spAutoFit/>
          </a:bodyPr>
          <a:lstStyle/>
          <a:p>
            <a:pPr algn="just"/>
            <a:r>
              <a:rPr lang="es-CL" sz="2800" dirty="0">
                <a:latin typeface="Aptos" panose="020B0004020202020204" pitchFamily="34" charset="0"/>
              </a:rPr>
              <a:t>Entregamos nuestras oraciones a Dios, diciendo: </a:t>
            </a:r>
            <a:r>
              <a:rPr lang="es-CL" sz="2800" b="1" dirty="0">
                <a:latin typeface="Aptos" panose="020B0004020202020204" pitchFamily="34" charset="0"/>
              </a:rPr>
              <a:t>Padre Nuestro…</a:t>
            </a:r>
          </a:p>
        </p:txBody>
      </p:sp>
      <p:pic>
        <p:nvPicPr>
          <p:cNvPr id="3074" name="Picture 2" descr="Luce (mascot) - Wikipedia">
            <a:extLst>
              <a:ext uri="{FF2B5EF4-FFF2-40B4-BE49-F238E27FC236}">
                <a16:creationId xmlns:a16="http://schemas.microsoft.com/office/drawing/2014/main" id="{CF55350B-5DD0-01C0-B40E-993B6E22984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258044" y="1271740"/>
            <a:ext cx="942997" cy="182897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44E4D038-BAD5-1E8E-9CE8-07FFBF2751C2}"/>
              </a:ext>
            </a:extLst>
          </p:cNvPr>
          <p:cNvPicPr>
            <a:picLocks noChangeAspect="1"/>
          </p:cNvPicPr>
          <p:nvPr/>
        </p:nvPicPr>
        <p:blipFill>
          <a:blip r:embed="rId18"/>
          <a:stretch>
            <a:fillRect/>
          </a:stretch>
        </p:blipFill>
        <p:spPr>
          <a:xfrm>
            <a:off x="66628" y="8366412"/>
            <a:ext cx="1897084" cy="1900108"/>
          </a:xfrm>
          <a:prstGeom prst="ellipse">
            <a:avLst/>
          </a:prstGeom>
          <a:ln w="95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a:extLst>
            <a:ext uri="{FF2B5EF4-FFF2-40B4-BE49-F238E27FC236}">
              <a16:creationId xmlns:a16="http://schemas.microsoft.com/office/drawing/2014/main" id="{4664BC7F-4E20-FE67-3426-3C115F0A663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281A12B-2F93-199E-76D0-BC876BC5C5C1}"/>
              </a:ext>
            </a:extLst>
          </p:cNvPr>
          <p:cNvSpPr/>
          <p:nvPr/>
        </p:nvSpPr>
        <p:spPr>
          <a:xfrm rot="-8431277" flipV="1">
            <a:off x="4747251" y="8534771"/>
            <a:ext cx="9052004" cy="8180381"/>
          </a:xfrm>
          <a:custGeom>
            <a:avLst/>
            <a:gdLst/>
            <a:ahLst/>
            <a:cxnLst/>
            <a:rect l="l" t="t" r="r" b="b"/>
            <a:pathLst>
              <a:path w="19417525" h="14117628">
                <a:moveTo>
                  <a:pt x="0" y="14117628"/>
                </a:moveTo>
                <a:lnTo>
                  <a:pt x="19417524" y="14117628"/>
                </a:lnTo>
                <a:lnTo>
                  <a:pt x="19417524" y="0"/>
                </a:lnTo>
                <a:lnTo>
                  <a:pt x="0" y="0"/>
                </a:lnTo>
                <a:lnTo>
                  <a:pt x="0" y="14117628"/>
                </a:lnTo>
                <a:close/>
              </a:path>
            </a:pathLst>
          </a:custGeom>
          <a:blipFill>
            <a:blip r:embed="rId2">
              <a:alphaModFix amt="76000"/>
              <a:extLst>
                <a:ext uri="{96DAC541-7B7A-43D3-8B79-37D633B846F1}">
                  <asvg:svgBlip xmlns:asvg="http://schemas.microsoft.com/office/drawing/2016/SVG/main" r:embed="rId3"/>
                </a:ext>
              </a:extLst>
            </a:blip>
            <a:stretch>
              <a:fillRect/>
            </a:stretch>
          </a:blipFill>
        </p:spPr>
        <p:txBody>
          <a:bodyPr/>
          <a:lstStyle/>
          <a:p>
            <a:endParaRPr lang="es-CL"/>
          </a:p>
        </p:txBody>
      </p:sp>
      <p:sp>
        <p:nvSpPr>
          <p:cNvPr id="3" name="Freeform 3">
            <a:extLst>
              <a:ext uri="{FF2B5EF4-FFF2-40B4-BE49-F238E27FC236}">
                <a16:creationId xmlns:a16="http://schemas.microsoft.com/office/drawing/2014/main" id="{5B905FDD-BDDB-C7CE-E555-091340740681}"/>
              </a:ext>
            </a:extLst>
          </p:cNvPr>
          <p:cNvSpPr/>
          <p:nvPr/>
        </p:nvSpPr>
        <p:spPr>
          <a:xfrm rot="-4705947" flipV="1">
            <a:off x="-10684001" y="1697896"/>
            <a:ext cx="19109308" cy="13893538"/>
          </a:xfrm>
          <a:custGeom>
            <a:avLst/>
            <a:gdLst/>
            <a:ahLst/>
            <a:cxnLst/>
            <a:rect l="l" t="t" r="r" b="b"/>
            <a:pathLst>
              <a:path w="19109308" h="13893538">
                <a:moveTo>
                  <a:pt x="0" y="13893538"/>
                </a:moveTo>
                <a:lnTo>
                  <a:pt x="19109309" y="13893538"/>
                </a:lnTo>
                <a:lnTo>
                  <a:pt x="19109309" y="0"/>
                </a:lnTo>
                <a:lnTo>
                  <a:pt x="0" y="0"/>
                </a:lnTo>
                <a:lnTo>
                  <a:pt x="0" y="13893538"/>
                </a:lnTo>
                <a:close/>
              </a:path>
            </a:pathLst>
          </a:custGeom>
          <a:blipFill>
            <a:blip r:embed="rId4">
              <a:alphaModFix amt="44999"/>
              <a:extLst>
                <a:ext uri="{96DAC541-7B7A-43D3-8B79-37D633B846F1}">
                  <asvg:svgBlip xmlns:asvg="http://schemas.microsoft.com/office/drawing/2016/SVG/main" r:embed="rId5"/>
                </a:ext>
              </a:extLst>
            </a:blip>
            <a:stretch>
              <a:fillRect/>
            </a:stretch>
          </a:blipFill>
        </p:spPr>
        <p:txBody>
          <a:bodyPr/>
          <a:lstStyle/>
          <a:p>
            <a:endParaRPr lang="es-CL"/>
          </a:p>
        </p:txBody>
      </p:sp>
      <p:sp>
        <p:nvSpPr>
          <p:cNvPr id="4" name="Freeform 4">
            <a:extLst>
              <a:ext uri="{FF2B5EF4-FFF2-40B4-BE49-F238E27FC236}">
                <a16:creationId xmlns:a16="http://schemas.microsoft.com/office/drawing/2014/main" id="{A05705D0-FD24-E6A9-6AAA-BAF1DD0A55E4}"/>
              </a:ext>
            </a:extLst>
          </p:cNvPr>
          <p:cNvSpPr/>
          <p:nvPr/>
        </p:nvSpPr>
        <p:spPr>
          <a:xfrm rot="9945775" flipV="1">
            <a:off x="11508870" y="5327719"/>
            <a:ext cx="19109308" cy="13893538"/>
          </a:xfrm>
          <a:custGeom>
            <a:avLst/>
            <a:gdLst/>
            <a:ahLst/>
            <a:cxnLst/>
            <a:rect l="l" t="t" r="r" b="b"/>
            <a:pathLst>
              <a:path w="19109308" h="13893538">
                <a:moveTo>
                  <a:pt x="0" y="13893538"/>
                </a:moveTo>
                <a:lnTo>
                  <a:pt x="19109308" y="13893538"/>
                </a:lnTo>
                <a:lnTo>
                  <a:pt x="19109308" y="0"/>
                </a:lnTo>
                <a:lnTo>
                  <a:pt x="0" y="0"/>
                </a:lnTo>
                <a:lnTo>
                  <a:pt x="0" y="13893538"/>
                </a:lnTo>
                <a:close/>
              </a:path>
            </a:pathLst>
          </a:custGeom>
          <a:blipFill>
            <a:blip r:embed="rId6">
              <a:alphaModFix amt="44999"/>
              <a:extLst>
                <a:ext uri="{96DAC541-7B7A-43D3-8B79-37D633B846F1}">
                  <asvg:svgBlip xmlns:asvg="http://schemas.microsoft.com/office/drawing/2016/SVG/main" r:embed="rId7"/>
                </a:ext>
              </a:extLst>
            </a:blip>
            <a:stretch>
              <a:fillRect/>
            </a:stretch>
          </a:blipFill>
        </p:spPr>
        <p:txBody>
          <a:bodyPr/>
          <a:lstStyle/>
          <a:p>
            <a:endParaRPr lang="es-CL"/>
          </a:p>
        </p:txBody>
      </p:sp>
      <p:sp>
        <p:nvSpPr>
          <p:cNvPr id="5" name="Freeform 5">
            <a:extLst>
              <a:ext uri="{FF2B5EF4-FFF2-40B4-BE49-F238E27FC236}">
                <a16:creationId xmlns:a16="http://schemas.microsoft.com/office/drawing/2014/main" id="{3701ACF2-76F6-9C2C-3FDA-34AB3B334E1E}"/>
              </a:ext>
            </a:extLst>
          </p:cNvPr>
          <p:cNvSpPr/>
          <p:nvPr/>
        </p:nvSpPr>
        <p:spPr>
          <a:xfrm rot="2456786" flipV="1">
            <a:off x="5352110" y="-11009681"/>
            <a:ext cx="19109308" cy="13893538"/>
          </a:xfrm>
          <a:custGeom>
            <a:avLst/>
            <a:gdLst/>
            <a:ahLst/>
            <a:cxnLst/>
            <a:rect l="l" t="t" r="r" b="b"/>
            <a:pathLst>
              <a:path w="19109308" h="13893538">
                <a:moveTo>
                  <a:pt x="0" y="13893538"/>
                </a:moveTo>
                <a:lnTo>
                  <a:pt x="19109309" y="13893538"/>
                </a:lnTo>
                <a:lnTo>
                  <a:pt x="19109309" y="0"/>
                </a:lnTo>
                <a:lnTo>
                  <a:pt x="0" y="0"/>
                </a:lnTo>
                <a:lnTo>
                  <a:pt x="0" y="13893538"/>
                </a:lnTo>
                <a:close/>
              </a:path>
            </a:pathLst>
          </a:custGeom>
          <a:blipFill>
            <a:blip r:embed="rId2">
              <a:alphaModFix amt="44999"/>
              <a:extLst>
                <a:ext uri="{96DAC541-7B7A-43D3-8B79-37D633B846F1}">
                  <asvg:svgBlip xmlns:asvg="http://schemas.microsoft.com/office/drawing/2016/SVG/main" r:embed="rId3"/>
                </a:ext>
              </a:extLst>
            </a:blip>
            <a:stretch>
              <a:fillRect/>
            </a:stretch>
          </a:blipFill>
        </p:spPr>
        <p:txBody>
          <a:bodyPr/>
          <a:lstStyle/>
          <a:p>
            <a:endParaRPr lang="es-CL"/>
          </a:p>
        </p:txBody>
      </p:sp>
      <p:sp>
        <p:nvSpPr>
          <p:cNvPr id="8" name="CuadroTexto 7">
            <a:extLst>
              <a:ext uri="{FF2B5EF4-FFF2-40B4-BE49-F238E27FC236}">
                <a16:creationId xmlns:a16="http://schemas.microsoft.com/office/drawing/2014/main" id="{8C3C1B3A-1671-ED95-D10B-E7BD403E6605}"/>
              </a:ext>
            </a:extLst>
          </p:cNvPr>
          <p:cNvSpPr txBox="1"/>
          <p:nvPr/>
        </p:nvSpPr>
        <p:spPr>
          <a:xfrm>
            <a:off x="2923372" y="703628"/>
            <a:ext cx="13459628" cy="1055608"/>
          </a:xfrm>
          <a:prstGeom prst="roundRect">
            <a:avLst/>
          </a:prstGeom>
          <a:solidFill>
            <a:schemeClr val="accent5">
              <a:lumMod val="40000"/>
              <a:lumOff val="60000"/>
            </a:schemeClr>
          </a:solidFill>
        </p:spPr>
        <p:txBody>
          <a:bodyPr wrap="square">
            <a:spAutoFit/>
          </a:bodyPr>
          <a:lstStyle/>
          <a:p>
            <a:pPr algn="ctr"/>
            <a:r>
              <a:rPr lang="es-ES" sz="2800" dirty="0">
                <a:latin typeface="Aptos" panose="020B0004020202020204" pitchFamily="34" charset="0"/>
              </a:rPr>
              <a:t> Buenos días: Comenzamos este día encomendando a cada una de </a:t>
            </a:r>
          </a:p>
          <a:p>
            <a:pPr algn="ctr"/>
            <a:r>
              <a:rPr lang="es-ES" sz="2800" dirty="0">
                <a:latin typeface="Aptos" panose="020B0004020202020204" pitchFamily="34" charset="0"/>
              </a:rPr>
              <a:t>nuestras familias. </a:t>
            </a:r>
            <a:r>
              <a:rPr lang="es-ES" sz="2800" b="1" dirty="0">
                <a:latin typeface="Aptos" panose="020B0004020202020204" pitchFamily="34" charset="0"/>
              </a:rPr>
              <a:t>+ En el nombre del Padre, del hijo y del Espíritu Santo. Amén.</a:t>
            </a:r>
          </a:p>
        </p:txBody>
      </p:sp>
      <p:sp>
        <p:nvSpPr>
          <p:cNvPr id="9" name="CuadroTexto 8">
            <a:extLst>
              <a:ext uri="{FF2B5EF4-FFF2-40B4-BE49-F238E27FC236}">
                <a16:creationId xmlns:a16="http://schemas.microsoft.com/office/drawing/2014/main" id="{FBBE2E3D-C27B-61D1-4AA4-9914C795300C}"/>
              </a:ext>
            </a:extLst>
          </p:cNvPr>
          <p:cNvSpPr txBox="1"/>
          <p:nvPr/>
        </p:nvSpPr>
        <p:spPr>
          <a:xfrm>
            <a:off x="2909711" y="98122"/>
            <a:ext cx="11507902" cy="489082"/>
          </a:xfrm>
          <a:custGeom>
            <a:avLst/>
            <a:gdLst>
              <a:gd name="connsiteX0" fmla="*/ 0 w 14362622"/>
              <a:gd name="connsiteY0" fmla="*/ 0 h 954107"/>
              <a:gd name="connsiteX1" fmla="*/ 14362622 w 14362622"/>
              <a:gd name="connsiteY1" fmla="*/ 0 h 954107"/>
              <a:gd name="connsiteX2" fmla="*/ 14362622 w 14362622"/>
              <a:gd name="connsiteY2" fmla="*/ 954107 h 954107"/>
              <a:gd name="connsiteX3" fmla="*/ 0 w 14362622"/>
              <a:gd name="connsiteY3" fmla="*/ 954107 h 954107"/>
              <a:gd name="connsiteX4" fmla="*/ 0 w 14362622"/>
              <a:gd name="connsiteY4" fmla="*/ 0 h 954107"/>
              <a:gd name="connsiteX0" fmla="*/ 0 w 14362622"/>
              <a:gd name="connsiteY0" fmla="*/ 0 h 954107"/>
              <a:gd name="connsiteX1" fmla="*/ 14362622 w 14362622"/>
              <a:gd name="connsiteY1" fmla="*/ 0 h 954107"/>
              <a:gd name="connsiteX2" fmla="*/ 14362622 w 14362622"/>
              <a:gd name="connsiteY2" fmla="*/ 954107 h 954107"/>
              <a:gd name="connsiteX3" fmla="*/ 99391 w 14362622"/>
              <a:gd name="connsiteY3" fmla="*/ 934229 h 954107"/>
              <a:gd name="connsiteX4" fmla="*/ 0 w 14362622"/>
              <a:gd name="connsiteY4" fmla="*/ 0 h 954107"/>
              <a:gd name="connsiteX0" fmla="*/ 112601 w 14475223"/>
              <a:gd name="connsiteY0" fmla="*/ 0 h 954107"/>
              <a:gd name="connsiteX1" fmla="*/ 14475223 w 14475223"/>
              <a:gd name="connsiteY1" fmla="*/ 0 h 954107"/>
              <a:gd name="connsiteX2" fmla="*/ 14475223 w 14475223"/>
              <a:gd name="connsiteY2" fmla="*/ 954107 h 954107"/>
              <a:gd name="connsiteX3" fmla="*/ 211992 w 14475223"/>
              <a:gd name="connsiteY3" fmla="*/ 934229 h 954107"/>
              <a:gd name="connsiteX4" fmla="*/ 112601 w 14475223"/>
              <a:gd name="connsiteY4" fmla="*/ 0 h 954107"/>
              <a:gd name="connsiteX0" fmla="*/ 200203 w 14562825"/>
              <a:gd name="connsiteY0" fmla="*/ 0 h 954107"/>
              <a:gd name="connsiteX1" fmla="*/ 14562825 w 14562825"/>
              <a:gd name="connsiteY1" fmla="*/ 0 h 954107"/>
              <a:gd name="connsiteX2" fmla="*/ 14562825 w 14562825"/>
              <a:gd name="connsiteY2" fmla="*/ 954107 h 954107"/>
              <a:gd name="connsiteX3" fmla="*/ 299594 w 14562825"/>
              <a:gd name="connsiteY3" fmla="*/ 934229 h 954107"/>
              <a:gd name="connsiteX4" fmla="*/ 200203 w 14562825"/>
              <a:gd name="connsiteY4" fmla="*/ 0 h 954107"/>
              <a:gd name="connsiteX0" fmla="*/ 200203 w 14884329"/>
              <a:gd name="connsiteY0" fmla="*/ 0 h 954107"/>
              <a:gd name="connsiteX1" fmla="*/ 14562825 w 14884329"/>
              <a:gd name="connsiteY1" fmla="*/ 0 h 954107"/>
              <a:gd name="connsiteX2" fmla="*/ 14884224 w 14884329"/>
              <a:gd name="connsiteY2" fmla="*/ 339848 h 954107"/>
              <a:gd name="connsiteX3" fmla="*/ 14562825 w 14884329"/>
              <a:gd name="connsiteY3" fmla="*/ 954107 h 954107"/>
              <a:gd name="connsiteX4" fmla="*/ 299594 w 14884329"/>
              <a:gd name="connsiteY4" fmla="*/ 934229 h 954107"/>
              <a:gd name="connsiteX5" fmla="*/ 200203 w 14884329"/>
              <a:gd name="connsiteY5"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4329" h="954107">
                <a:moveTo>
                  <a:pt x="200203" y="0"/>
                </a:moveTo>
                <a:lnTo>
                  <a:pt x="14562825" y="0"/>
                </a:lnTo>
                <a:cubicBezTo>
                  <a:pt x="14555927" y="126535"/>
                  <a:pt x="14891122" y="213313"/>
                  <a:pt x="14884224" y="339848"/>
                </a:cubicBezTo>
                <a:lnTo>
                  <a:pt x="14562825" y="954107"/>
                </a:lnTo>
                <a:lnTo>
                  <a:pt x="299594" y="934229"/>
                </a:lnTo>
                <a:cubicBezTo>
                  <a:pt x="-329883" y="642697"/>
                  <a:pt x="233333" y="311410"/>
                  <a:pt x="200203" y="0"/>
                </a:cubicBezTo>
                <a:close/>
              </a:path>
            </a:pathLst>
          </a:custGeom>
          <a:solidFill>
            <a:srgbClr val="DEFEF4"/>
          </a:solidFill>
        </p:spPr>
        <p:txBody>
          <a:bodyPr wrap="square">
            <a:spAutoFit/>
          </a:bodyPr>
          <a:lstStyle/>
          <a:p>
            <a:pPr algn="ctr"/>
            <a:r>
              <a:rPr lang="es-ES" sz="2600" i="1" dirty="0">
                <a:latin typeface="Aptos" panose="020B0004020202020204" pitchFamily="34" charset="0"/>
              </a:rPr>
              <a:t>“Si estamos unidos, seremos fuertes.”. </a:t>
            </a:r>
            <a:r>
              <a:rPr lang="es-ES" sz="2600" b="1" i="1" dirty="0">
                <a:latin typeface="Aptos" panose="020B0004020202020204" pitchFamily="34" charset="0"/>
              </a:rPr>
              <a:t>(Padre </a:t>
            </a:r>
            <a:r>
              <a:rPr lang="es-ES" sz="2600" b="1" i="1" dirty="0" err="1">
                <a:latin typeface="Aptos" panose="020B0004020202020204" pitchFamily="34" charset="0"/>
              </a:rPr>
              <a:t>Chaminade</a:t>
            </a:r>
            <a:r>
              <a:rPr lang="es-ES" sz="2600" b="1" i="1" dirty="0">
                <a:latin typeface="Aptos" panose="020B0004020202020204" pitchFamily="34" charset="0"/>
              </a:rPr>
              <a:t>)</a:t>
            </a:r>
          </a:p>
        </p:txBody>
      </p:sp>
      <p:sp>
        <p:nvSpPr>
          <p:cNvPr id="10" name="CuadroTexto 9">
            <a:extLst>
              <a:ext uri="{FF2B5EF4-FFF2-40B4-BE49-F238E27FC236}">
                <a16:creationId xmlns:a16="http://schemas.microsoft.com/office/drawing/2014/main" id="{D9EBD36F-C7B4-99A1-03F3-7CDCD3F2F92E}"/>
              </a:ext>
            </a:extLst>
          </p:cNvPr>
          <p:cNvSpPr txBox="1"/>
          <p:nvPr/>
        </p:nvSpPr>
        <p:spPr>
          <a:xfrm>
            <a:off x="9689553" y="2325311"/>
            <a:ext cx="8468863" cy="4571464"/>
          </a:xfrm>
          <a:prstGeom prst="roundRect">
            <a:avLst>
              <a:gd name="adj" fmla="val 1625"/>
            </a:avLst>
          </a:prstGeom>
          <a:solidFill>
            <a:schemeClr val="accent6">
              <a:lumMod val="40000"/>
              <a:lumOff val="60000"/>
            </a:schemeClr>
          </a:solidFill>
        </p:spPr>
        <p:txBody>
          <a:bodyPr wrap="square">
            <a:spAutoFit/>
          </a:bodyPr>
          <a:lstStyle/>
          <a:p>
            <a:pPr algn="just">
              <a:buNone/>
            </a:pPr>
            <a:r>
              <a:rPr lang="es-ES" sz="2800" dirty="0">
                <a:latin typeface="Aptos" panose="020B0004020202020204" pitchFamily="34" charset="0"/>
              </a:rPr>
              <a:t>Jesús, consciente de su partida, ofrece a sus discípulos un don precioso y distintivo: "La paz”. Esta paz que Jesús nos regala no es la ausencia de problemas o conflictos, sino una serenidad profunda que va más allá de lo externo. Como marianistas estamos llamados a ser “Constructores de Paz” en todas partes, siguiendo el ejemplo de María. Nuestra tarea es ser agentes de paz en nuestro colegio y en nuestro curso, estableciendo relaciones fraternas, basadas en el diálogo y en el respeto.</a:t>
            </a:r>
          </a:p>
        </p:txBody>
      </p:sp>
      <p:sp>
        <p:nvSpPr>
          <p:cNvPr id="11" name="CuadroTexto 10">
            <a:extLst>
              <a:ext uri="{FF2B5EF4-FFF2-40B4-BE49-F238E27FC236}">
                <a16:creationId xmlns:a16="http://schemas.microsoft.com/office/drawing/2014/main" id="{897CDF48-C537-4A19-007E-6BB1DCBC5BBA}"/>
              </a:ext>
            </a:extLst>
          </p:cNvPr>
          <p:cNvSpPr txBox="1"/>
          <p:nvPr/>
        </p:nvSpPr>
        <p:spPr>
          <a:xfrm>
            <a:off x="10200429" y="1725764"/>
            <a:ext cx="4367959" cy="584775"/>
          </a:xfrm>
          <a:custGeom>
            <a:avLst/>
            <a:gdLst>
              <a:gd name="connsiteX0" fmla="*/ 0 w 4262461"/>
              <a:gd name="connsiteY0" fmla="*/ 0 h 646331"/>
              <a:gd name="connsiteX1" fmla="*/ 4262461 w 4262461"/>
              <a:gd name="connsiteY1" fmla="*/ 0 h 646331"/>
              <a:gd name="connsiteX2" fmla="*/ 4262461 w 4262461"/>
              <a:gd name="connsiteY2" fmla="*/ 646331 h 646331"/>
              <a:gd name="connsiteX3" fmla="*/ 0 w 4262461"/>
              <a:gd name="connsiteY3" fmla="*/ 646331 h 646331"/>
              <a:gd name="connsiteX4" fmla="*/ 0 w 4262461"/>
              <a:gd name="connsiteY4" fmla="*/ 0 h 646331"/>
              <a:gd name="connsiteX0" fmla="*/ 324159 w 4586620"/>
              <a:gd name="connsiteY0" fmla="*/ 0 h 646331"/>
              <a:gd name="connsiteX1" fmla="*/ 4586620 w 4586620"/>
              <a:gd name="connsiteY1" fmla="*/ 0 h 646331"/>
              <a:gd name="connsiteX2" fmla="*/ 4586620 w 4586620"/>
              <a:gd name="connsiteY2" fmla="*/ 646331 h 646331"/>
              <a:gd name="connsiteX3" fmla="*/ 324159 w 4586620"/>
              <a:gd name="connsiteY3" fmla="*/ 646331 h 646331"/>
              <a:gd name="connsiteX4" fmla="*/ 0 w 4586620"/>
              <a:gd name="connsiteY4" fmla="*/ 406495 h 646331"/>
              <a:gd name="connsiteX5" fmla="*/ 324159 w 4586620"/>
              <a:gd name="connsiteY5" fmla="*/ 0 h 646331"/>
              <a:gd name="connsiteX0" fmla="*/ 324159 w 4586620"/>
              <a:gd name="connsiteY0" fmla="*/ 229636 h 875967"/>
              <a:gd name="connsiteX1" fmla="*/ 1252331 w 4586620"/>
              <a:gd name="connsiteY1" fmla="*/ 27 h 875967"/>
              <a:gd name="connsiteX2" fmla="*/ 4586620 w 4586620"/>
              <a:gd name="connsiteY2" fmla="*/ 229636 h 875967"/>
              <a:gd name="connsiteX3" fmla="*/ 4586620 w 4586620"/>
              <a:gd name="connsiteY3" fmla="*/ 875967 h 875967"/>
              <a:gd name="connsiteX4" fmla="*/ 324159 w 4586620"/>
              <a:gd name="connsiteY4" fmla="*/ 875967 h 875967"/>
              <a:gd name="connsiteX5" fmla="*/ 0 w 4586620"/>
              <a:gd name="connsiteY5" fmla="*/ 636131 h 875967"/>
              <a:gd name="connsiteX6" fmla="*/ 324159 w 4586620"/>
              <a:gd name="connsiteY6" fmla="*/ 229636 h 875967"/>
              <a:gd name="connsiteX0" fmla="*/ 324159 w 4586620"/>
              <a:gd name="connsiteY0" fmla="*/ 229636 h 1073625"/>
              <a:gd name="connsiteX1" fmla="*/ 1252331 w 4586620"/>
              <a:gd name="connsiteY1" fmla="*/ 27 h 1073625"/>
              <a:gd name="connsiteX2" fmla="*/ 4586620 w 4586620"/>
              <a:gd name="connsiteY2" fmla="*/ 229636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586620"/>
              <a:gd name="connsiteY0" fmla="*/ 229636 h 1073625"/>
              <a:gd name="connsiteX1" fmla="*/ 1252331 w 4586620"/>
              <a:gd name="connsiteY1" fmla="*/ 27 h 1073625"/>
              <a:gd name="connsiteX2" fmla="*/ 4367959 w 4586620"/>
              <a:gd name="connsiteY2" fmla="*/ 209758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367959"/>
              <a:gd name="connsiteY0" fmla="*/ 229636 h 1073772"/>
              <a:gd name="connsiteX1" fmla="*/ 1252331 w 4367959"/>
              <a:gd name="connsiteY1" fmla="*/ 27 h 1073772"/>
              <a:gd name="connsiteX2" fmla="*/ 4367959 w 4367959"/>
              <a:gd name="connsiteY2" fmla="*/ 209758 h 1073772"/>
              <a:gd name="connsiteX3" fmla="*/ 4328203 w 4367959"/>
              <a:gd name="connsiteY3" fmla="*/ 975359 h 1073772"/>
              <a:gd name="connsiteX4" fmla="*/ 2564296 w 4367959"/>
              <a:gd name="connsiteY4" fmla="*/ 1073453 h 1073772"/>
              <a:gd name="connsiteX5" fmla="*/ 324159 w 4367959"/>
              <a:gd name="connsiteY5" fmla="*/ 875967 h 1073772"/>
              <a:gd name="connsiteX6" fmla="*/ 0 w 4367959"/>
              <a:gd name="connsiteY6" fmla="*/ 636131 h 1073772"/>
              <a:gd name="connsiteX7" fmla="*/ 324159 w 4367959"/>
              <a:gd name="connsiteY7" fmla="*/ 229636 h 10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7959" h="1073772">
                <a:moveTo>
                  <a:pt x="324159" y="229636"/>
                </a:moveTo>
                <a:cubicBezTo>
                  <a:pt x="501028" y="232613"/>
                  <a:pt x="1075462" y="-2950"/>
                  <a:pt x="1252331" y="27"/>
                </a:cubicBezTo>
                <a:lnTo>
                  <a:pt x="4367959" y="209758"/>
                </a:lnTo>
                <a:lnTo>
                  <a:pt x="4328203" y="975359"/>
                </a:lnTo>
                <a:cubicBezTo>
                  <a:pt x="3309538" y="968301"/>
                  <a:pt x="3582961" y="1080511"/>
                  <a:pt x="2564296" y="1073453"/>
                </a:cubicBezTo>
                <a:lnTo>
                  <a:pt x="324159" y="875967"/>
                </a:lnTo>
                <a:cubicBezTo>
                  <a:pt x="322123" y="789396"/>
                  <a:pt x="2036" y="722702"/>
                  <a:pt x="0" y="636131"/>
                </a:cubicBezTo>
                <a:lnTo>
                  <a:pt x="324159" y="229636"/>
                </a:lnTo>
                <a:close/>
              </a:path>
            </a:pathLst>
          </a:custGeom>
          <a:solidFill>
            <a:srgbClr val="FFC000"/>
          </a:solidFill>
        </p:spPr>
        <p:txBody>
          <a:bodyPr wrap="square" rtlCol="0">
            <a:spAutoFit/>
          </a:bodyPr>
          <a:lstStyle/>
          <a:p>
            <a:pPr algn="ctr"/>
            <a:r>
              <a:rPr lang="es-ES" sz="3200" b="1" dirty="0">
                <a:solidFill>
                  <a:srgbClr val="7030A0"/>
                </a:solidFill>
                <a:latin typeface="Cavolini" panose="03000502040302020204" pitchFamily="66" charset="0"/>
                <a:cs typeface="Cavolini" panose="03000502040302020204" pitchFamily="66" charset="0"/>
              </a:rPr>
              <a:t>Reflexionemos </a:t>
            </a:r>
            <a:endParaRPr lang="es-CL" sz="3200" b="1" dirty="0">
              <a:solidFill>
                <a:srgbClr val="7030A0"/>
              </a:solidFill>
              <a:latin typeface="Cavolini" panose="03000502040302020204" pitchFamily="66" charset="0"/>
              <a:cs typeface="Cavolini" panose="03000502040302020204" pitchFamily="66" charset="0"/>
            </a:endParaRPr>
          </a:p>
        </p:txBody>
      </p:sp>
      <p:sp>
        <p:nvSpPr>
          <p:cNvPr id="14" name="CuadroTexto 13">
            <a:extLst>
              <a:ext uri="{FF2B5EF4-FFF2-40B4-BE49-F238E27FC236}">
                <a16:creationId xmlns:a16="http://schemas.microsoft.com/office/drawing/2014/main" id="{0944102C-9D63-4C3F-90BF-43A819ADC515}"/>
              </a:ext>
            </a:extLst>
          </p:cNvPr>
          <p:cNvSpPr txBox="1"/>
          <p:nvPr/>
        </p:nvSpPr>
        <p:spPr>
          <a:xfrm>
            <a:off x="10508997" y="7012769"/>
            <a:ext cx="7525287" cy="954107"/>
          </a:xfrm>
          <a:prstGeom prst="rect">
            <a:avLst/>
          </a:prstGeom>
          <a:solidFill>
            <a:schemeClr val="accent2">
              <a:lumMod val="20000"/>
              <a:lumOff val="80000"/>
            </a:schemeClr>
          </a:solidFill>
        </p:spPr>
        <p:txBody>
          <a:bodyPr wrap="square" rtlCol="0">
            <a:spAutoFit/>
          </a:bodyPr>
          <a:lstStyle/>
          <a:p>
            <a:pPr algn="just"/>
            <a:r>
              <a:rPr lang="es-CL" sz="2800" dirty="0">
                <a:latin typeface="Aptos" panose="020B0004020202020204" pitchFamily="34" charset="0"/>
              </a:rPr>
              <a:t>Nos consagramos a María, rezando juntos: </a:t>
            </a:r>
            <a:r>
              <a:rPr lang="es-CL" sz="2800" b="1" dirty="0">
                <a:latin typeface="Aptos" panose="020B0004020202020204" pitchFamily="34" charset="0"/>
              </a:rPr>
              <a:t>Señor, Dios nuestro…</a:t>
            </a:r>
          </a:p>
        </p:txBody>
      </p:sp>
      <p:sp>
        <p:nvSpPr>
          <p:cNvPr id="15" name="CuadroTexto 14">
            <a:extLst>
              <a:ext uri="{FF2B5EF4-FFF2-40B4-BE49-F238E27FC236}">
                <a16:creationId xmlns:a16="http://schemas.microsoft.com/office/drawing/2014/main" id="{B11749EC-9B90-AD12-F03C-149B65DF010D}"/>
              </a:ext>
            </a:extLst>
          </p:cNvPr>
          <p:cNvSpPr txBox="1"/>
          <p:nvPr/>
        </p:nvSpPr>
        <p:spPr>
          <a:xfrm>
            <a:off x="12959274" y="8082870"/>
            <a:ext cx="5117988" cy="2246769"/>
          </a:xfrm>
          <a:prstGeom prst="rect">
            <a:avLst/>
          </a:prstGeom>
          <a:solidFill>
            <a:schemeClr val="accent6">
              <a:lumMod val="20000"/>
              <a:lumOff val="80000"/>
            </a:schemeClr>
          </a:solidFill>
        </p:spPr>
        <p:txBody>
          <a:bodyPr wrap="square" rtlCol="0">
            <a:spAutoFit/>
          </a:bodyPr>
          <a:lstStyle/>
          <a:p>
            <a:pPr algn="just"/>
            <a:r>
              <a:rPr lang="es-ES" sz="2800" b="1" dirty="0">
                <a:latin typeface="Aptos" panose="020B0004020202020204" pitchFamily="34" charset="0"/>
              </a:rPr>
              <a:t>El Padre, el Hijo y el Espíritu Santo sean glorificados en todas partes por la Inmaculada Virgen María. </a:t>
            </a:r>
            <a:r>
              <a:rPr lang="es-CL" sz="2800" b="1" dirty="0">
                <a:latin typeface="Aptos" panose="020B0004020202020204" pitchFamily="34" charset="0"/>
              </a:rPr>
              <a:t>Amén</a:t>
            </a:r>
          </a:p>
        </p:txBody>
      </p:sp>
      <p:sp>
        <p:nvSpPr>
          <p:cNvPr id="16" name="Diagrama de flujo: conector 15">
            <a:extLst>
              <a:ext uri="{FF2B5EF4-FFF2-40B4-BE49-F238E27FC236}">
                <a16:creationId xmlns:a16="http://schemas.microsoft.com/office/drawing/2014/main" id="{D761C4DE-2335-C13E-25D2-43E9AA355462}"/>
              </a:ext>
            </a:extLst>
          </p:cNvPr>
          <p:cNvSpPr/>
          <p:nvPr/>
        </p:nvSpPr>
        <p:spPr>
          <a:xfrm>
            <a:off x="9537246" y="6980384"/>
            <a:ext cx="744132" cy="739948"/>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solidFill>
                  <a:schemeClr val="tx1"/>
                </a:solidFill>
              </a:rPr>
              <a:t>5</a:t>
            </a:r>
          </a:p>
        </p:txBody>
      </p:sp>
      <p:sp>
        <p:nvSpPr>
          <p:cNvPr id="17" name="CuadroTexto 16">
            <a:extLst>
              <a:ext uri="{FF2B5EF4-FFF2-40B4-BE49-F238E27FC236}">
                <a16:creationId xmlns:a16="http://schemas.microsoft.com/office/drawing/2014/main" id="{0F2E1BD0-C222-4664-BF20-F2B39DE4E04B}"/>
              </a:ext>
            </a:extLst>
          </p:cNvPr>
          <p:cNvSpPr txBox="1"/>
          <p:nvPr/>
        </p:nvSpPr>
        <p:spPr>
          <a:xfrm>
            <a:off x="210739" y="8019321"/>
            <a:ext cx="10325088" cy="2246769"/>
          </a:xfrm>
          <a:prstGeom prst="rect">
            <a:avLst/>
          </a:prstGeom>
          <a:solidFill>
            <a:schemeClr val="accent2">
              <a:lumMod val="40000"/>
              <a:lumOff val="60000"/>
            </a:schemeClr>
          </a:solidFill>
        </p:spPr>
        <p:txBody>
          <a:bodyPr wrap="square" rtlCol="0">
            <a:spAutoFit/>
          </a:bodyPr>
          <a:lstStyle/>
          <a:p>
            <a:pPr algn="just"/>
            <a:r>
              <a:rPr lang="es-ES" sz="2800" dirty="0">
                <a:latin typeface="Aptos" panose="020B0004020202020204" pitchFamily="34" charset="0"/>
              </a:rPr>
              <a:t>Te presentamos a cada una de nuestras familias. Te pedimos que derrames tu paz en nuestros hogares y que, el amor, la comprensión, el respeto y el perdón sean los cimientos de nuestras relaciones</a:t>
            </a:r>
            <a:r>
              <a:rPr lang="es-ES" sz="2800" dirty="0">
                <a:effectLst/>
                <a:latin typeface="Aptos" panose="020B0004020202020204" pitchFamily="34" charset="0"/>
              </a:rPr>
              <a:t>. </a:t>
            </a:r>
            <a:r>
              <a:rPr lang="es-ES" sz="2800" b="1" dirty="0">
                <a:effectLst/>
                <a:latin typeface="Aptos" panose="020B0004020202020204" pitchFamily="34" charset="0"/>
              </a:rPr>
              <a:t>Con María, roguemos al Señor.</a:t>
            </a:r>
          </a:p>
          <a:p>
            <a:pPr algn="ctr"/>
            <a:r>
              <a:rPr lang="es-ES" sz="2800" i="1" dirty="0">
                <a:latin typeface="Aptos" panose="020B0004020202020204" pitchFamily="34" charset="0"/>
              </a:rPr>
              <a:t>(podemos agregar nuestras propias intenciones)</a:t>
            </a:r>
            <a:endParaRPr lang="es-CL" sz="2800" i="1" dirty="0">
              <a:effectLst/>
              <a:latin typeface="Aptos" panose="020B0004020202020204" pitchFamily="34" charset="0"/>
            </a:endParaRPr>
          </a:p>
        </p:txBody>
      </p:sp>
      <p:sp>
        <p:nvSpPr>
          <p:cNvPr id="18" name="CuadroTexto 17">
            <a:extLst>
              <a:ext uri="{FF2B5EF4-FFF2-40B4-BE49-F238E27FC236}">
                <a16:creationId xmlns:a16="http://schemas.microsoft.com/office/drawing/2014/main" id="{F9CE36AC-1546-B22E-A384-95B667C39C8D}"/>
              </a:ext>
            </a:extLst>
          </p:cNvPr>
          <p:cNvSpPr txBox="1"/>
          <p:nvPr/>
        </p:nvSpPr>
        <p:spPr>
          <a:xfrm>
            <a:off x="240630" y="93371"/>
            <a:ext cx="2896700" cy="707886"/>
          </a:xfrm>
          <a:prstGeom prst="rect">
            <a:avLst/>
          </a:prstGeom>
          <a:solidFill>
            <a:srgbClr val="97DA64"/>
          </a:solidFill>
        </p:spPr>
        <p:txBody>
          <a:bodyPr wrap="square" rtlCol="0">
            <a:spAutoFit/>
          </a:bodyPr>
          <a:lstStyle/>
          <a:p>
            <a:pPr algn="ctr"/>
            <a:r>
              <a:rPr lang="es-ES" sz="4000" b="1" dirty="0">
                <a:latin typeface="Abadi" panose="020B0604020104020204" pitchFamily="34" charset="0"/>
              </a:rPr>
              <a:t>MARTES 20</a:t>
            </a:r>
            <a:endParaRPr lang="es-CL" sz="4000" b="1" dirty="0">
              <a:latin typeface="Abadi" panose="020B0604020104020204" pitchFamily="34" charset="0"/>
            </a:endParaRPr>
          </a:p>
        </p:txBody>
      </p:sp>
      <p:sp>
        <p:nvSpPr>
          <p:cNvPr id="20" name="CuadroTexto 19">
            <a:extLst>
              <a:ext uri="{FF2B5EF4-FFF2-40B4-BE49-F238E27FC236}">
                <a16:creationId xmlns:a16="http://schemas.microsoft.com/office/drawing/2014/main" id="{793152CB-30F0-C8F9-6E5D-9D7B260CE911}"/>
              </a:ext>
            </a:extLst>
          </p:cNvPr>
          <p:cNvSpPr txBox="1"/>
          <p:nvPr/>
        </p:nvSpPr>
        <p:spPr>
          <a:xfrm>
            <a:off x="621300" y="1060814"/>
            <a:ext cx="2205861" cy="584775"/>
          </a:xfrm>
          <a:custGeom>
            <a:avLst/>
            <a:gdLst>
              <a:gd name="connsiteX0" fmla="*/ 0 w 4262461"/>
              <a:gd name="connsiteY0" fmla="*/ 0 h 646331"/>
              <a:gd name="connsiteX1" fmla="*/ 4262461 w 4262461"/>
              <a:gd name="connsiteY1" fmla="*/ 0 h 646331"/>
              <a:gd name="connsiteX2" fmla="*/ 4262461 w 4262461"/>
              <a:gd name="connsiteY2" fmla="*/ 646331 h 646331"/>
              <a:gd name="connsiteX3" fmla="*/ 0 w 4262461"/>
              <a:gd name="connsiteY3" fmla="*/ 646331 h 646331"/>
              <a:gd name="connsiteX4" fmla="*/ 0 w 4262461"/>
              <a:gd name="connsiteY4" fmla="*/ 0 h 646331"/>
              <a:gd name="connsiteX0" fmla="*/ 324159 w 4586620"/>
              <a:gd name="connsiteY0" fmla="*/ 0 h 646331"/>
              <a:gd name="connsiteX1" fmla="*/ 4586620 w 4586620"/>
              <a:gd name="connsiteY1" fmla="*/ 0 h 646331"/>
              <a:gd name="connsiteX2" fmla="*/ 4586620 w 4586620"/>
              <a:gd name="connsiteY2" fmla="*/ 646331 h 646331"/>
              <a:gd name="connsiteX3" fmla="*/ 324159 w 4586620"/>
              <a:gd name="connsiteY3" fmla="*/ 646331 h 646331"/>
              <a:gd name="connsiteX4" fmla="*/ 0 w 4586620"/>
              <a:gd name="connsiteY4" fmla="*/ 406495 h 646331"/>
              <a:gd name="connsiteX5" fmla="*/ 324159 w 4586620"/>
              <a:gd name="connsiteY5" fmla="*/ 0 h 646331"/>
              <a:gd name="connsiteX0" fmla="*/ 324159 w 4586620"/>
              <a:gd name="connsiteY0" fmla="*/ 229636 h 875967"/>
              <a:gd name="connsiteX1" fmla="*/ 1252331 w 4586620"/>
              <a:gd name="connsiteY1" fmla="*/ 27 h 875967"/>
              <a:gd name="connsiteX2" fmla="*/ 4586620 w 4586620"/>
              <a:gd name="connsiteY2" fmla="*/ 229636 h 875967"/>
              <a:gd name="connsiteX3" fmla="*/ 4586620 w 4586620"/>
              <a:gd name="connsiteY3" fmla="*/ 875967 h 875967"/>
              <a:gd name="connsiteX4" fmla="*/ 324159 w 4586620"/>
              <a:gd name="connsiteY4" fmla="*/ 875967 h 875967"/>
              <a:gd name="connsiteX5" fmla="*/ 0 w 4586620"/>
              <a:gd name="connsiteY5" fmla="*/ 636131 h 875967"/>
              <a:gd name="connsiteX6" fmla="*/ 324159 w 4586620"/>
              <a:gd name="connsiteY6" fmla="*/ 229636 h 875967"/>
              <a:gd name="connsiteX0" fmla="*/ 324159 w 4586620"/>
              <a:gd name="connsiteY0" fmla="*/ 229636 h 1073625"/>
              <a:gd name="connsiteX1" fmla="*/ 1252331 w 4586620"/>
              <a:gd name="connsiteY1" fmla="*/ 27 h 1073625"/>
              <a:gd name="connsiteX2" fmla="*/ 4586620 w 4586620"/>
              <a:gd name="connsiteY2" fmla="*/ 229636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586620"/>
              <a:gd name="connsiteY0" fmla="*/ 229636 h 1073625"/>
              <a:gd name="connsiteX1" fmla="*/ 1252331 w 4586620"/>
              <a:gd name="connsiteY1" fmla="*/ 27 h 1073625"/>
              <a:gd name="connsiteX2" fmla="*/ 4367959 w 4586620"/>
              <a:gd name="connsiteY2" fmla="*/ 209758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367959"/>
              <a:gd name="connsiteY0" fmla="*/ 229636 h 1073772"/>
              <a:gd name="connsiteX1" fmla="*/ 1252331 w 4367959"/>
              <a:gd name="connsiteY1" fmla="*/ 27 h 1073772"/>
              <a:gd name="connsiteX2" fmla="*/ 4367959 w 4367959"/>
              <a:gd name="connsiteY2" fmla="*/ 209758 h 1073772"/>
              <a:gd name="connsiteX3" fmla="*/ 4328203 w 4367959"/>
              <a:gd name="connsiteY3" fmla="*/ 975359 h 1073772"/>
              <a:gd name="connsiteX4" fmla="*/ 2564296 w 4367959"/>
              <a:gd name="connsiteY4" fmla="*/ 1073453 h 1073772"/>
              <a:gd name="connsiteX5" fmla="*/ 324159 w 4367959"/>
              <a:gd name="connsiteY5" fmla="*/ 875967 h 1073772"/>
              <a:gd name="connsiteX6" fmla="*/ 0 w 4367959"/>
              <a:gd name="connsiteY6" fmla="*/ 636131 h 1073772"/>
              <a:gd name="connsiteX7" fmla="*/ 324159 w 4367959"/>
              <a:gd name="connsiteY7" fmla="*/ 229636 h 10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7959" h="1073772">
                <a:moveTo>
                  <a:pt x="324159" y="229636"/>
                </a:moveTo>
                <a:cubicBezTo>
                  <a:pt x="501028" y="232613"/>
                  <a:pt x="1075462" y="-2950"/>
                  <a:pt x="1252331" y="27"/>
                </a:cubicBezTo>
                <a:lnTo>
                  <a:pt x="4367959" y="209758"/>
                </a:lnTo>
                <a:lnTo>
                  <a:pt x="4328203" y="975359"/>
                </a:lnTo>
                <a:cubicBezTo>
                  <a:pt x="3309538" y="968301"/>
                  <a:pt x="3582961" y="1080511"/>
                  <a:pt x="2564296" y="1073453"/>
                </a:cubicBezTo>
                <a:lnTo>
                  <a:pt x="324159" y="875967"/>
                </a:lnTo>
                <a:cubicBezTo>
                  <a:pt x="322123" y="789396"/>
                  <a:pt x="2036" y="722702"/>
                  <a:pt x="0" y="636131"/>
                </a:cubicBezTo>
                <a:lnTo>
                  <a:pt x="324159" y="229636"/>
                </a:lnTo>
                <a:close/>
              </a:path>
            </a:pathLst>
          </a:custGeom>
          <a:solidFill>
            <a:srgbClr val="FFC000"/>
          </a:solidFill>
        </p:spPr>
        <p:txBody>
          <a:bodyPr wrap="square" rtlCol="0">
            <a:spAutoFit/>
          </a:bodyPr>
          <a:lstStyle/>
          <a:p>
            <a:pPr algn="ctr"/>
            <a:r>
              <a:rPr lang="es-ES" sz="3200" b="1" dirty="0">
                <a:solidFill>
                  <a:srgbClr val="7030A0"/>
                </a:solidFill>
                <a:latin typeface="Cavolini" panose="03000502040302020204" pitchFamily="66" charset="0"/>
                <a:cs typeface="Cavolini" panose="03000502040302020204" pitchFamily="66" charset="0"/>
              </a:rPr>
              <a:t>Inicio</a:t>
            </a:r>
            <a:endParaRPr lang="es-CL" sz="3200" b="1" dirty="0">
              <a:solidFill>
                <a:srgbClr val="7030A0"/>
              </a:solidFill>
              <a:latin typeface="Cavolini" panose="03000502040302020204" pitchFamily="66" charset="0"/>
              <a:cs typeface="Cavolini" panose="03000502040302020204" pitchFamily="66" charset="0"/>
            </a:endParaRPr>
          </a:p>
        </p:txBody>
      </p:sp>
      <p:sp>
        <p:nvSpPr>
          <p:cNvPr id="24" name="Diagrama de flujo: conector 23">
            <a:extLst>
              <a:ext uri="{FF2B5EF4-FFF2-40B4-BE49-F238E27FC236}">
                <a16:creationId xmlns:a16="http://schemas.microsoft.com/office/drawing/2014/main" id="{A17ACF0A-03E1-AF57-B4A4-9F42A035E80C}"/>
              </a:ext>
            </a:extLst>
          </p:cNvPr>
          <p:cNvSpPr/>
          <p:nvPr/>
        </p:nvSpPr>
        <p:spPr>
          <a:xfrm>
            <a:off x="109991" y="934186"/>
            <a:ext cx="704634" cy="756782"/>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solidFill>
                  <a:schemeClr val="tx1"/>
                </a:solidFill>
              </a:rPr>
              <a:t>1</a:t>
            </a:r>
          </a:p>
        </p:txBody>
      </p:sp>
      <p:sp>
        <p:nvSpPr>
          <p:cNvPr id="26" name="Diagrama de flujo: conector 25">
            <a:extLst>
              <a:ext uri="{FF2B5EF4-FFF2-40B4-BE49-F238E27FC236}">
                <a16:creationId xmlns:a16="http://schemas.microsoft.com/office/drawing/2014/main" id="{1E270BCC-7C23-9B61-B8EE-8916184BBDB8}"/>
              </a:ext>
            </a:extLst>
          </p:cNvPr>
          <p:cNvSpPr/>
          <p:nvPr/>
        </p:nvSpPr>
        <p:spPr>
          <a:xfrm>
            <a:off x="12201890" y="8141721"/>
            <a:ext cx="744132" cy="739948"/>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solidFill>
                  <a:schemeClr val="tx1"/>
                </a:solidFill>
              </a:rPr>
              <a:t>6</a:t>
            </a:r>
          </a:p>
        </p:txBody>
      </p:sp>
      <p:pic>
        <p:nvPicPr>
          <p:cNvPr id="28" name="Picture 6" descr="Burbuja de habla con signo de interrogación nube icono aislado | Vector  Premium">
            <a:extLst>
              <a:ext uri="{FF2B5EF4-FFF2-40B4-BE49-F238E27FC236}">
                <a16:creationId xmlns:a16="http://schemas.microsoft.com/office/drawing/2014/main" id="{68B2D815-7C5A-35FA-1157-B0493A811A6A}"/>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foregroundMark x1="39936" y1="73482" x2="39936" y2="73482"/>
                        <a14:foregroundMark x1="28275" y1="80831" x2="28275" y2="80831"/>
                        <a14:foregroundMark x1="56070" y1="35783" x2="56070" y2="35783"/>
                        <a14:foregroundMark x1="52716" y1="32748" x2="52716" y2="32748"/>
                        <a14:foregroundMark x1="44409" y1="30671" x2="44409" y2="30671"/>
                        <a14:foregroundMark x1="42652" y1="33706" x2="50958" y2="31789"/>
                        <a14:foregroundMark x1="50958" y1="31789" x2="51917" y2="41374"/>
                        <a14:foregroundMark x1="51917" y1="41374" x2="49042" y2="46805"/>
                        <a14:foregroundMark x1="49042" y1="54153" x2="49042" y2="54153"/>
                        <a14:foregroundMark x1="49042" y1="54153" x2="49042" y2="54153"/>
                        <a14:foregroundMark x1="49042" y1="54153" x2="46965" y2="53035"/>
                      </a14:backgroundRemoval>
                    </a14:imgEffect>
                  </a14:imgLayer>
                </a14:imgProps>
              </a:ext>
              <a:ext uri="{28A0092B-C50C-407E-A947-70E740481C1C}">
                <a14:useLocalDpi xmlns:a14="http://schemas.microsoft.com/office/drawing/2010/main" val="0"/>
              </a:ext>
            </a:extLst>
          </a:blip>
          <a:srcRect/>
          <a:stretch>
            <a:fillRect/>
          </a:stretch>
        </p:blipFill>
        <p:spPr bwMode="auto">
          <a:xfrm rot="339773">
            <a:off x="14274760" y="1460060"/>
            <a:ext cx="1121255" cy="1121255"/>
          </a:xfrm>
          <a:prstGeom prst="rect">
            <a:avLst/>
          </a:prstGeom>
          <a:noFill/>
          <a:extLst>
            <a:ext uri="{909E8E84-426E-40DD-AFC4-6F175D3DCCD1}">
              <a14:hiddenFill xmlns:a14="http://schemas.microsoft.com/office/drawing/2010/main">
                <a:solidFill>
                  <a:srgbClr val="FFFFFF"/>
                </a:solidFill>
              </a14:hiddenFill>
            </a:ext>
          </a:extLst>
        </p:spPr>
      </p:pic>
      <p:sp>
        <p:nvSpPr>
          <p:cNvPr id="31" name="Diagrama de flujo: conector 30">
            <a:extLst>
              <a:ext uri="{FF2B5EF4-FFF2-40B4-BE49-F238E27FC236}">
                <a16:creationId xmlns:a16="http://schemas.microsoft.com/office/drawing/2014/main" id="{28C17986-70EF-06D0-97AF-9C021F5C35E4}"/>
              </a:ext>
            </a:extLst>
          </p:cNvPr>
          <p:cNvSpPr/>
          <p:nvPr/>
        </p:nvSpPr>
        <p:spPr>
          <a:xfrm>
            <a:off x="9984952" y="1692845"/>
            <a:ext cx="667387" cy="732692"/>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solidFill>
                  <a:schemeClr val="tx1"/>
                </a:solidFill>
              </a:rPr>
              <a:t>3</a:t>
            </a:r>
          </a:p>
        </p:txBody>
      </p:sp>
      <p:pic>
        <p:nvPicPr>
          <p:cNvPr id="32" name="Picture 4" descr="Boletín Boletín 2011: Un año junto a Chaminade">
            <a:extLst>
              <a:ext uri="{FF2B5EF4-FFF2-40B4-BE49-F238E27FC236}">
                <a16:creationId xmlns:a16="http://schemas.microsoft.com/office/drawing/2014/main" id="{23501B7A-6384-C1C5-47AD-EC8588017B51}"/>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3891" b="96887" l="9694" r="94898">
                        <a14:foregroundMark x1="67347" y1="20233" x2="67347" y2="20233"/>
                        <a14:foregroundMark x1="57143" y1="8560" x2="57143" y2="8560"/>
                        <a14:foregroundMark x1="52041" y1="4669" x2="52041" y2="4669"/>
                        <a14:foregroundMark x1="22449" y1="66926" x2="22449" y2="66926"/>
                        <a14:foregroundMark x1="11224" y1="71595" x2="11224" y2="71595"/>
                        <a14:foregroundMark x1="8163" y1="69261" x2="48469" y2="64591"/>
                        <a14:foregroundMark x1="48469" y1="64591" x2="79592" y2="65370"/>
                        <a14:foregroundMark x1="79592" y1="65370" x2="75000" y2="93774"/>
                        <a14:foregroundMark x1="75000" y1="93774" x2="48980" y2="97276"/>
                        <a14:foregroundMark x1="45918" y1="52918" x2="46429" y2="26070"/>
                        <a14:foregroundMark x1="46429" y1="26070" x2="60204" y2="40467"/>
                        <a14:foregroundMark x1="43878" y1="14786" x2="71429" y2="30350"/>
                        <a14:foregroundMark x1="73469" y1="46693" x2="73469" y2="46693"/>
                        <a14:foregroundMark x1="21429" y1="37354" x2="21429" y2="37354"/>
                        <a14:foregroundMark x1="17347" y1="38132" x2="17347" y2="38132"/>
                        <a14:foregroundMark x1="13265" y1="38132" x2="13265" y2="38132"/>
                        <a14:foregroundMark x1="46939" y1="79377" x2="46939" y2="79377"/>
                        <a14:foregroundMark x1="46939" y1="81712" x2="35204" y2="63424"/>
                        <a14:foregroundMark x1="35204" y1="63424" x2="86735" y2="80934"/>
                        <a14:foregroundMark x1="50000" y1="70817" x2="84694" y2="72763"/>
                        <a14:foregroundMark x1="84694" y1="72763" x2="94898" y2="77821"/>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5074719" y="-51290"/>
            <a:ext cx="885571" cy="11611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Este clip de dibujos animados muestra una ilustración de la Santa Biblia  cristiana | Vector Premium">
            <a:extLst>
              <a:ext uri="{FF2B5EF4-FFF2-40B4-BE49-F238E27FC236}">
                <a16:creationId xmlns:a16="http://schemas.microsoft.com/office/drawing/2014/main" id="{69CA8997-EE80-D353-A697-329001850FE3}"/>
              </a:ext>
            </a:extLst>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9585" b="89617" l="4633" r="96326">
                        <a14:foregroundMark x1="4952" y1="61342" x2="4952" y2="61342"/>
                        <a14:foregroundMark x1="92332" y1="28435" x2="92332" y2="28435"/>
                        <a14:foregroundMark x1="96326" y1="35783" x2="96326" y2="35783"/>
                      </a14:backgroundRemoval>
                    </a14:imgEffect>
                  </a14:imgLayer>
                </a14:imgProps>
              </a:ext>
              <a:ext uri="{28A0092B-C50C-407E-A947-70E740481C1C}">
                <a14:useLocalDpi xmlns:a14="http://schemas.microsoft.com/office/drawing/2010/main" val="0"/>
              </a:ext>
            </a:extLst>
          </a:blip>
          <a:srcRect/>
          <a:stretch>
            <a:fillRect/>
          </a:stretch>
        </p:blipFill>
        <p:spPr bwMode="auto">
          <a:xfrm>
            <a:off x="6978912" y="1731077"/>
            <a:ext cx="875239" cy="875239"/>
          </a:xfrm>
          <a:prstGeom prst="rect">
            <a:avLst/>
          </a:prstGeom>
          <a:noFill/>
          <a:extLst>
            <a:ext uri="{909E8E84-426E-40DD-AFC4-6F175D3DCCD1}">
              <a14:hiddenFill xmlns:a14="http://schemas.microsoft.com/office/drawing/2010/main">
                <a:solidFill>
                  <a:srgbClr val="FFFFFF"/>
                </a:solidFill>
              </a14:hiddenFill>
            </a:ext>
          </a:extLst>
        </p:spPr>
      </p:pic>
      <p:sp>
        <p:nvSpPr>
          <p:cNvPr id="33" name="CuadroTexto 32">
            <a:extLst>
              <a:ext uri="{FF2B5EF4-FFF2-40B4-BE49-F238E27FC236}">
                <a16:creationId xmlns:a16="http://schemas.microsoft.com/office/drawing/2014/main" id="{B766CF25-E670-BB79-D1C4-460AA9960C55}"/>
              </a:ext>
            </a:extLst>
          </p:cNvPr>
          <p:cNvSpPr txBox="1"/>
          <p:nvPr/>
        </p:nvSpPr>
        <p:spPr>
          <a:xfrm>
            <a:off x="979846" y="1892575"/>
            <a:ext cx="2668967" cy="584775"/>
          </a:xfrm>
          <a:custGeom>
            <a:avLst/>
            <a:gdLst>
              <a:gd name="connsiteX0" fmla="*/ 0 w 4262461"/>
              <a:gd name="connsiteY0" fmla="*/ 0 h 646331"/>
              <a:gd name="connsiteX1" fmla="*/ 4262461 w 4262461"/>
              <a:gd name="connsiteY1" fmla="*/ 0 h 646331"/>
              <a:gd name="connsiteX2" fmla="*/ 4262461 w 4262461"/>
              <a:gd name="connsiteY2" fmla="*/ 646331 h 646331"/>
              <a:gd name="connsiteX3" fmla="*/ 0 w 4262461"/>
              <a:gd name="connsiteY3" fmla="*/ 646331 h 646331"/>
              <a:gd name="connsiteX4" fmla="*/ 0 w 4262461"/>
              <a:gd name="connsiteY4" fmla="*/ 0 h 646331"/>
              <a:gd name="connsiteX0" fmla="*/ 324159 w 4586620"/>
              <a:gd name="connsiteY0" fmla="*/ 0 h 646331"/>
              <a:gd name="connsiteX1" fmla="*/ 4586620 w 4586620"/>
              <a:gd name="connsiteY1" fmla="*/ 0 h 646331"/>
              <a:gd name="connsiteX2" fmla="*/ 4586620 w 4586620"/>
              <a:gd name="connsiteY2" fmla="*/ 646331 h 646331"/>
              <a:gd name="connsiteX3" fmla="*/ 324159 w 4586620"/>
              <a:gd name="connsiteY3" fmla="*/ 646331 h 646331"/>
              <a:gd name="connsiteX4" fmla="*/ 0 w 4586620"/>
              <a:gd name="connsiteY4" fmla="*/ 406495 h 646331"/>
              <a:gd name="connsiteX5" fmla="*/ 324159 w 4586620"/>
              <a:gd name="connsiteY5" fmla="*/ 0 h 646331"/>
              <a:gd name="connsiteX0" fmla="*/ 324159 w 4586620"/>
              <a:gd name="connsiteY0" fmla="*/ 229636 h 875967"/>
              <a:gd name="connsiteX1" fmla="*/ 1252331 w 4586620"/>
              <a:gd name="connsiteY1" fmla="*/ 27 h 875967"/>
              <a:gd name="connsiteX2" fmla="*/ 4586620 w 4586620"/>
              <a:gd name="connsiteY2" fmla="*/ 229636 h 875967"/>
              <a:gd name="connsiteX3" fmla="*/ 4586620 w 4586620"/>
              <a:gd name="connsiteY3" fmla="*/ 875967 h 875967"/>
              <a:gd name="connsiteX4" fmla="*/ 324159 w 4586620"/>
              <a:gd name="connsiteY4" fmla="*/ 875967 h 875967"/>
              <a:gd name="connsiteX5" fmla="*/ 0 w 4586620"/>
              <a:gd name="connsiteY5" fmla="*/ 636131 h 875967"/>
              <a:gd name="connsiteX6" fmla="*/ 324159 w 4586620"/>
              <a:gd name="connsiteY6" fmla="*/ 229636 h 875967"/>
              <a:gd name="connsiteX0" fmla="*/ 324159 w 4586620"/>
              <a:gd name="connsiteY0" fmla="*/ 229636 h 1073625"/>
              <a:gd name="connsiteX1" fmla="*/ 1252331 w 4586620"/>
              <a:gd name="connsiteY1" fmla="*/ 27 h 1073625"/>
              <a:gd name="connsiteX2" fmla="*/ 4586620 w 4586620"/>
              <a:gd name="connsiteY2" fmla="*/ 229636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586620"/>
              <a:gd name="connsiteY0" fmla="*/ 229636 h 1073625"/>
              <a:gd name="connsiteX1" fmla="*/ 1252331 w 4586620"/>
              <a:gd name="connsiteY1" fmla="*/ 27 h 1073625"/>
              <a:gd name="connsiteX2" fmla="*/ 4367959 w 4586620"/>
              <a:gd name="connsiteY2" fmla="*/ 209758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367959"/>
              <a:gd name="connsiteY0" fmla="*/ 229636 h 1073772"/>
              <a:gd name="connsiteX1" fmla="*/ 1252331 w 4367959"/>
              <a:gd name="connsiteY1" fmla="*/ 27 h 1073772"/>
              <a:gd name="connsiteX2" fmla="*/ 4367959 w 4367959"/>
              <a:gd name="connsiteY2" fmla="*/ 209758 h 1073772"/>
              <a:gd name="connsiteX3" fmla="*/ 4328203 w 4367959"/>
              <a:gd name="connsiteY3" fmla="*/ 975359 h 1073772"/>
              <a:gd name="connsiteX4" fmla="*/ 2564296 w 4367959"/>
              <a:gd name="connsiteY4" fmla="*/ 1073453 h 1073772"/>
              <a:gd name="connsiteX5" fmla="*/ 324159 w 4367959"/>
              <a:gd name="connsiteY5" fmla="*/ 875967 h 1073772"/>
              <a:gd name="connsiteX6" fmla="*/ 0 w 4367959"/>
              <a:gd name="connsiteY6" fmla="*/ 636131 h 1073772"/>
              <a:gd name="connsiteX7" fmla="*/ 324159 w 4367959"/>
              <a:gd name="connsiteY7" fmla="*/ 229636 h 10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7959" h="1073772">
                <a:moveTo>
                  <a:pt x="324159" y="229636"/>
                </a:moveTo>
                <a:cubicBezTo>
                  <a:pt x="501028" y="232613"/>
                  <a:pt x="1075462" y="-2950"/>
                  <a:pt x="1252331" y="27"/>
                </a:cubicBezTo>
                <a:lnTo>
                  <a:pt x="4367959" y="209758"/>
                </a:lnTo>
                <a:lnTo>
                  <a:pt x="4328203" y="975359"/>
                </a:lnTo>
                <a:cubicBezTo>
                  <a:pt x="3309538" y="968301"/>
                  <a:pt x="3582961" y="1080511"/>
                  <a:pt x="2564296" y="1073453"/>
                </a:cubicBezTo>
                <a:lnTo>
                  <a:pt x="324159" y="875967"/>
                </a:lnTo>
                <a:cubicBezTo>
                  <a:pt x="322123" y="789396"/>
                  <a:pt x="2036" y="722702"/>
                  <a:pt x="0" y="636131"/>
                </a:cubicBezTo>
                <a:lnTo>
                  <a:pt x="324159" y="229636"/>
                </a:lnTo>
                <a:close/>
              </a:path>
            </a:pathLst>
          </a:custGeom>
          <a:solidFill>
            <a:srgbClr val="FFC000"/>
          </a:solidFill>
        </p:spPr>
        <p:txBody>
          <a:bodyPr wrap="square" rtlCol="0">
            <a:spAutoFit/>
          </a:bodyPr>
          <a:lstStyle/>
          <a:p>
            <a:pPr algn="ctr"/>
            <a:r>
              <a:rPr lang="es-ES" sz="3200" b="1" dirty="0">
                <a:solidFill>
                  <a:srgbClr val="7030A0"/>
                </a:solidFill>
                <a:latin typeface="Cavolini" panose="03000502040302020204" pitchFamily="66" charset="0"/>
                <a:cs typeface="Cavolini" panose="03000502040302020204" pitchFamily="66" charset="0"/>
              </a:rPr>
              <a:t>Evangelio</a:t>
            </a:r>
            <a:endParaRPr lang="es-CL" sz="3200" b="1" dirty="0">
              <a:solidFill>
                <a:srgbClr val="7030A0"/>
              </a:solidFill>
              <a:latin typeface="Cavolini" panose="03000502040302020204" pitchFamily="66" charset="0"/>
              <a:cs typeface="Cavolini" panose="03000502040302020204" pitchFamily="66" charset="0"/>
            </a:endParaRPr>
          </a:p>
        </p:txBody>
      </p:sp>
      <p:sp>
        <p:nvSpPr>
          <p:cNvPr id="23" name="Diagrama de flujo: conector 22">
            <a:extLst>
              <a:ext uri="{FF2B5EF4-FFF2-40B4-BE49-F238E27FC236}">
                <a16:creationId xmlns:a16="http://schemas.microsoft.com/office/drawing/2014/main" id="{C172AB63-D1AE-61D8-E557-3449DDDDFCF7}"/>
              </a:ext>
            </a:extLst>
          </p:cNvPr>
          <p:cNvSpPr/>
          <p:nvPr/>
        </p:nvSpPr>
        <p:spPr>
          <a:xfrm>
            <a:off x="109893" y="1735475"/>
            <a:ext cx="704634" cy="800333"/>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solidFill>
                  <a:schemeClr val="tx1"/>
                </a:solidFill>
              </a:rPr>
              <a:t>2</a:t>
            </a:r>
          </a:p>
        </p:txBody>
      </p:sp>
      <p:sp>
        <p:nvSpPr>
          <p:cNvPr id="7" name="CuadroTexto 6">
            <a:extLst>
              <a:ext uri="{FF2B5EF4-FFF2-40B4-BE49-F238E27FC236}">
                <a16:creationId xmlns:a16="http://schemas.microsoft.com/office/drawing/2014/main" id="{351CC6BE-CB2D-079D-A548-D6809837366D}"/>
              </a:ext>
            </a:extLst>
          </p:cNvPr>
          <p:cNvSpPr txBox="1"/>
          <p:nvPr/>
        </p:nvSpPr>
        <p:spPr>
          <a:xfrm>
            <a:off x="129584" y="2616624"/>
            <a:ext cx="9375406" cy="5262979"/>
          </a:xfrm>
          <a:prstGeom prst="rect">
            <a:avLst/>
          </a:prstGeom>
          <a:solidFill>
            <a:srgbClr val="D1F86E"/>
          </a:solidFill>
        </p:spPr>
        <p:txBody>
          <a:bodyPr wrap="square">
            <a:spAutoFit/>
          </a:bodyPr>
          <a:lstStyle/>
          <a:p>
            <a:pPr algn="just"/>
            <a:r>
              <a:rPr lang="es-ES" sz="2800" b="0" i="0" u="none" strike="noStrike" baseline="0" dirty="0">
                <a:latin typeface="Arial" panose="020B0604020202020204" pitchFamily="34" charset="0"/>
              </a:rPr>
              <a:t>A la Hora de pasar de este mundo al Padre, Jesús dijo a sus discípulos: Les dejo la paz, les doy mi paz, pero no como la da el mundo. ¡No se inquieten ni teman! Me han oído decir: «Me voy y volveré a ustedes». Si me amaran, se alegrarían de que vuelva junto al Padre, porque el Padre es más grande que Yo. Les he dicho esto antes que suceda, para que cuando se cumpla, ustedes crean. Ya no hablaré mucho más con ustedes, porque está por llegar el </a:t>
            </a:r>
            <a:r>
              <a:rPr lang="es-CL" sz="2800" b="0" i="0" u="none" strike="noStrike" baseline="0" dirty="0">
                <a:latin typeface="Arial" panose="020B0604020202020204" pitchFamily="34" charset="0"/>
              </a:rPr>
              <a:t>Príncipe de este mundo: él nada puede </a:t>
            </a:r>
            <a:r>
              <a:rPr lang="es-ES" sz="2800" b="0" i="0" u="none" strike="noStrike" baseline="0" dirty="0">
                <a:latin typeface="Arial" panose="020B0604020202020204" pitchFamily="34" charset="0"/>
              </a:rPr>
              <a:t>hacer contra mí, pero es necesario que el mundo sepa que Yo amo al Padre y obro como Él me ha ordenado.</a:t>
            </a:r>
          </a:p>
          <a:p>
            <a:pPr algn="r"/>
            <a:r>
              <a:rPr lang="es-ES" sz="2800" b="1" dirty="0">
                <a:latin typeface="Arial" panose="020B0604020202020204" pitchFamily="34" charset="0"/>
              </a:rPr>
              <a:t>Palabra de Dios</a:t>
            </a:r>
            <a:endParaRPr lang="es-CL" sz="2800" b="1" dirty="0"/>
          </a:p>
        </p:txBody>
      </p:sp>
      <p:sp>
        <p:nvSpPr>
          <p:cNvPr id="12" name="CuadroTexto 11">
            <a:extLst>
              <a:ext uri="{FF2B5EF4-FFF2-40B4-BE49-F238E27FC236}">
                <a16:creationId xmlns:a16="http://schemas.microsoft.com/office/drawing/2014/main" id="{0546F5EA-038D-200C-9701-DD6046049B0B}"/>
              </a:ext>
            </a:extLst>
          </p:cNvPr>
          <p:cNvSpPr txBox="1"/>
          <p:nvPr/>
        </p:nvSpPr>
        <p:spPr>
          <a:xfrm>
            <a:off x="3330824" y="1934165"/>
            <a:ext cx="2686412" cy="523220"/>
          </a:xfrm>
          <a:prstGeom prst="rect">
            <a:avLst/>
          </a:prstGeom>
          <a:noFill/>
        </p:spPr>
        <p:txBody>
          <a:bodyPr wrap="square">
            <a:spAutoFit/>
          </a:bodyPr>
          <a:lstStyle/>
          <a:p>
            <a:pPr algn="ctr"/>
            <a:r>
              <a:rPr lang="it-IT" sz="2800" dirty="0">
                <a:latin typeface="Aptos" panose="020B0004020202020204" pitchFamily="34" charset="0"/>
              </a:rPr>
              <a:t>(Jn 14, 27-31)</a:t>
            </a:r>
            <a:endParaRPr lang="es-CL" sz="2800" dirty="0">
              <a:latin typeface="Aptos" panose="020B0004020202020204" pitchFamily="34" charset="0"/>
            </a:endParaRPr>
          </a:p>
        </p:txBody>
      </p:sp>
      <p:sp>
        <p:nvSpPr>
          <p:cNvPr id="22" name="CuadroTexto 21">
            <a:extLst>
              <a:ext uri="{FF2B5EF4-FFF2-40B4-BE49-F238E27FC236}">
                <a16:creationId xmlns:a16="http://schemas.microsoft.com/office/drawing/2014/main" id="{57DD57EF-B474-C859-51D0-229398AE6739}"/>
              </a:ext>
            </a:extLst>
          </p:cNvPr>
          <p:cNvSpPr txBox="1"/>
          <p:nvPr/>
        </p:nvSpPr>
        <p:spPr>
          <a:xfrm>
            <a:off x="1116998" y="7461990"/>
            <a:ext cx="3152698" cy="584775"/>
          </a:xfrm>
          <a:custGeom>
            <a:avLst/>
            <a:gdLst>
              <a:gd name="connsiteX0" fmla="*/ 0 w 4262461"/>
              <a:gd name="connsiteY0" fmla="*/ 0 h 646331"/>
              <a:gd name="connsiteX1" fmla="*/ 4262461 w 4262461"/>
              <a:gd name="connsiteY1" fmla="*/ 0 h 646331"/>
              <a:gd name="connsiteX2" fmla="*/ 4262461 w 4262461"/>
              <a:gd name="connsiteY2" fmla="*/ 646331 h 646331"/>
              <a:gd name="connsiteX3" fmla="*/ 0 w 4262461"/>
              <a:gd name="connsiteY3" fmla="*/ 646331 h 646331"/>
              <a:gd name="connsiteX4" fmla="*/ 0 w 4262461"/>
              <a:gd name="connsiteY4" fmla="*/ 0 h 646331"/>
              <a:gd name="connsiteX0" fmla="*/ 324159 w 4586620"/>
              <a:gd name="connsiteY0" fmla="*/ 0 h 646331"/>
              <a:gd name="connsiteX1" fmla="*/ 4586620 w 4586620"/>
              <a:gd name="connsiteY1" fmla="*/ 0 h 646331"/>
              <a:gd name="connsiteX2" fmla="*/ 4586620 w 4586620"/>
              <a:gd name="connsiteY2" fmla="*/ 646331 h 646331"/>
              <a:gd name="connsiteX3" fmla="*/ 324159 w 4586620"/>
              <a:gd name="connsiteY3" fmla="*/ 646331 h 646331"/>
              <a:gd name="connsiteX4" fmla="*/ 0 w 4586620"/>
              <a:gd name="connsiteY4" fmla="*/ 406495 h 646331"/>
              <a:gd name="connsiteX5" fmla="*/ 324159 w 4586620"/>
              <a:gd name="connsiteY5" fmla="*/ 0 h 646331"/>
              <a:gd name="connsiteX0" fmla="*/ 324159 w 4586620"/>
              <a:gd name="connsiteY0" fmla="*/ 229636 h 875967"/>
              <a:gd name="connsiteX1" fmla="*/ 1252331 w 4586620"/>
              <a:gd name="connsiteY1" fmla="*/ 27 h 875967"/>
              <a:gd name="connsiteX2" fmla="*/ 4586620 w 4586620"/>
              <a:gd name="connsiteY2" fmla="*/ 229636 h 875967"/>
              <a:gd name="connsiteX3" fmla="*/ 4586620 w 4586620"/>
              <a:gd name="connsiteY3" fmla="*/ 875967 h 875967"/>
              <a:gd name="connsiteX4" fmla="*/ 324159 w 4586620"/>
              <a:gd name="connsiteY4" fmla="*/ 875967 h 875967"/>
              <a:gd name="connsiteX5" fmla="*/ 0 w 4586620"/>
              <a:gd name="connsiteY5" fmla="*/ 636131 h 875967"/>
              <a:gd name="connsiteX6" fmla="*/ 324159 w 4586620"/>
              <a:gd name="connsiteY6" fmla="*/ 229636 h 875967"/>
              <a:gd name="connsiteX0" fmla="*/ 324159 w 4586620"/>
              <a:gd name="connsiteY0" fmla="*/ 229636 h 1073625"/>
              <a:gd name="connsiteX1" fmla="*/ 1252331 w 4586620"/>
              <a:gd name="connsiteY1" fmla="*/ 27 h 1073625"/>
              <a:gd name="connsiteX2" fmla="*/ 4586620 w 4586620"/>
              <a:gd name="connsiteY2" fmla="*/ 229636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586620"/>
              <a:gd name="connsiteY0" fmla="*/ 229636 h 1073625"/>
              <a:gd name="connsiteX1" fmla="*/ 1252331 w 4586620"/>
              <a:gd name="connsiteY1" fmla="*/ 27 h 1073625"/>
              <a:gd name="connsiteX2" fmla="*/ 4367959 w 4586620"/>
              <a:gd name="connsiteY2" fmla="*/ 209758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367959"/>
              <a:gd name="connsiteY0" fmla="*/ 229636 h 1073772"/>
              <a:gd name="connsiteX1" fmla="*/ 1252331 w 4367959"/>
              <a:gd name="connsiteY1" fmla="*/ 27 h 1073772"/>
              <a:gd name="connsiteX2" fmla="*/ 4367959 w 4367959"/>
              <a:gd name="connsiteY2" fmla="*/ 209758 h 1073772"/>
              <a:gd name="connsiteX3" fmla="*/ 4328203 w 4367959"/>
              <a:gd name="connsiteY3" fmla="*/ 975359 h 1073772"/>
              <a:gd name="connsiteX4" fmla="*/ 2564296 w 4367959"/>
              <a:gd name="connsiteY4" fmla="*/ 1073453 h 1073772"/>
              <a:gd name="connsiteX5" fmla="*/ 324159 w 4367959"/>
              <a:gd name="connsiteY5" fmla="*/ 875967 h 1073772"/>
              <a:gd name="connsiteX6" fmla="*/ 0 w 4367959"/>
              <a:gd name="connsiteY6" fmla="*/ 636131 h 1073772"/>
              <a:gd name="connsiteX7" fmla="*/ 324159 w 4367959"/>
              <a:gd name="connsiteY7" fmla="*/ 229636 h 10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7959" h="1073772">
                <a:moveTo>
                  <a:pt x="324159" y="229636"/>
                </a:moveTo>
                <a:cubicBezTo>
                  <a:pt x="501028" y="232613"/>
                  <a:pt x="1075462" y="-2950"/>
                  <a:pt x="1252331" y="27"/>
                </a:cubicBezTo>
                <a:lnTo>
                  <a:pt x="4367959" y="209758"/>
                </a:lnTo>
                <a:lnTo>
                  <a:pt x="4328203" y="975359"/>
                </a:lnTo>
                <a:cubicBezTo>
                  <a:pt x="3309538" y="968301"/>
                  <a:pt x="3582961" y="1080511"/>
                  <a:pt x="2564296" y="1073453"/>
                </a:cubicBezTo>
                <a:lnTo>
                  <a:pt x="324159" y="875967"/>
                </a:lnTo>
                <a:cubicBezTo>
                  <a:pt x="322123" y="789396"/>
                  <a:pt x="2036" y="722702"/>
                  <a:pt x="0" y="636131"/>
                </a:cubicBezTo>
                <a:lnTo>
                  <a:pt x="324159" y="229636"/>
                </a:lnTo>
                <a:close/>
              </a:path>
            </a:pathLst>
          </a:custGeom>
          <a:solidFill>
            <a:srgbClr val="FFC000"/>
          </a:solidFill>
        </p:spPr>
        <p:txBody>
          <a:bodyPr wrap="square" rtlCol="0">
            <a:spAutoFit/>
          </a:bodyPr>
          <a:lstStyle/>
          <a:p>
            <a:pPr algn="ctr"/>
            <a:r>
              <a:rPr lang="es-ES" sz="3200" b="1" dirty="0">
                <a:solidFill>
                  <a:srgbClr val="7030A0"/>
                </a:solidFill>
                <a:latin typeface="Cavolini" panose="03000502040302020204" pitchFamily="66" charset="0"/>
                <a:cs typeface="Cavolini" panose="03000502040302020204" pitchFamily="66" charset="0"/>
              </a:rPr>
              <a:t>Peticiones</a:t>
            </a:r>
            <a:endParaRPr lang="es-CL" sz="3200" b="1" dirty="0">
              <a:solidFill>
                <a:srgbClr val="7030A0"/>
              </a:solidFill>
              <a:latin typeface="Cavolini" panose="03000502040302020204" pitchFamily="66" charset="0"/>
              <a:cs typeface="Cavolini" panose="03000502040302020204" pitchFamily="66" charset="0"/>
            </a:endParaRPr>
          </a:p>
        </p:txBody>
      </p:sp>
      <p:sp>
        <p:nvSpPr>
          <p:cNvPr id="25" name="Diagrama de flujo: conector 24">
            <a:extLst>
              <a:ext uri="{FF2B5EF4-FFF2-40B4-BE49-F238E27FC236}">
                <a16:creationId xmlns:a16="http://schemas.microsoft.com/office/drawing/2014/main" id="{D495A420-5EC1-A6E8-B4DB-95314909403A}"/>
              </a:ext>
            </a:extLst>
          </p:cNvPr>
          <p:cNvSpPr/>
          <p:nvPr/>
        </p:nvSpPr>
        <p:spPr>
          <a:xfrm>
            <a:off x="725675" y="7368488"/>
            <a:ext cx="774832" cy="683095"/>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tx1"/>
                </a:solidFill>
              </a:rPr>
              <a:t>4</a:t>
            </a:r>
            <a:endParaRPr lang="es-CL" sz="3200" b="1" dirty="0">
              <a:solidFill>
                <a:schemeClr val="tx1"/>
              </a:solidFill>
            </a:endParaRPr>
          </a:p>
        </p:txBody>
      </p:sp>
      <p:pic>
        <p:nvPicPr>
          <p:cNvPr id="29" name="Picture 8" descr="11 mil resultados de imágenes, fotos de stock e ilustraciones libres de  regalías para Cartoon prayer hand | Shutterstock">
            <a:extLst>
              <a:ext uri="{FF2B5EF4-FFF2-40B4-BE49-F238E27FC236}">
                <a16:creationId xmlns:a16="http://schemas.microsoft.com/office/drawing/2014/main" id="{FAE37901-E456-EA64-A50C-817F1CF6095F}"/>
              </a:ext>
            </a:extLst>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5667" b="92500" l="10000" r="90000">
                        <a14:foregroundMark x1="67667" y1="10000" x2="67667" y2="10000"/>
                        <a14:foregroundMark x1="66333" y1="91333" x2="66333" y2="91333"/>
                        <a14:foregroundMark x1="35333" y1="92167" x2="35333" y2="92167"/>
                        <a14:foregroundMark x1="64667" y1="92500" x2="64667" y2="92500"/>
                        <a14:foregroundMark x1="67667" y1="5667" x2="67667" y2="5667"/>
                      </a14:backgroundRemoval>
                    </a14:imgEffect>
                  </a14:imgLayer>
                </a14:imgProps>
              </a:ext>
              <a:ext uri="{28A0092B-C50C-407E-A947-70E740481C1C}">
                <a14:useLocalDpi xmlns:a14="http://schemas.microsoft.com/office/drawing/2010/main" val="0"/>
              </a:ext>
            </a:extLst>
          </a:blip>
          <a:srcRect/>
          <a:stretch>
            <a:fillRect/>
          </a:stretch>
        </p:blipFill>
        <p:spPr bwMode="auto">
          <a:xfrm>
            <a:off x="3923954" y="7366881"/>
            <a:ext cx="774832" cy="774832"/>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0E4FC25A-B5CD-9725-121D-BFC627808F58}"/>
              </a:ext>
            </a:extLst>
          </p:cNvPr>
          <p:cNvPicPr>
            <a:picLocks noChangeAspect="1"/>
          </p:cNvPicPr>
          <p:nvPr/>
        </p:nvPicPr>
        <p:blipFill>
          <a:blip r:embed="rId16">
            <a:extLst>
              <a:ext uri="{BEBA8EAE-BF5A-486C-A8C5-ECC9F3942E4B}">
                <a14:imgProps xmlns:a14="http://schemas.microsoft.com/office/drawing/2010/main">
                  <a14:imgLayer r:embed="rId17">
                    <a14:imgEffect>
                      <a14:backgroundRemoval t="8669" b="96594" l="10000" r="92143">
                        <a14:foregroundMark x1="57857" y1="8669" x2="57857" y2="8669"/>
                        <a14:foregroundMark x1="92143" y1="42724" x2="92143" y2="42724"/>
                        <a14:foregroundMark x1="63929" y1="51084" x2="63929" y2="51084"/>
                        <a14:foregroundMark x1="63214" y1="43344" x2="63214" y2="43344"/>
                        <a14:foregroundMark x1="70357" y1="48607" x2="70357" y2="48607"/>
                        <a14:foregroundMark x1="69643" y1="44582" x2="69643" y2="44582"/>
                        <a14:foregroundMark x1="44286" y1="51703" x2="44286" y2="51703"/>
                        <a14:foregroundMark x1="37500" y1="48607" x2="37500" y2="48607"/>
                        <a14:foregroundMark x1="60357" y1="88854" x2="60357" y2="88854"/>
                        <a14:foregroundMark x1="80714" y1="91641" x2="80714" y2="91641"/>
                        <a14:foregroundMark x1="43571" y1="96594" x2="43571" y2="96594"/>
                      </a14:backgroundRemoval>
                    </a14:imgEffect>
                  </a14:imgLayer>
                </a14:imgProps>
              </a:ext>
            </a:extLst>
          </a:blip>
          <a:stretch>
            <a:fillRect/>
          </a:stretch>
        </p:blipFill>
        <p:spPr>
          <a:xfrm flipH="1">
            <a:off x="10577381" y="7841503"/>
            <a:ext cx="2057051" cy="2372956"/>
          </a:xfrm>
          <a:prstGeom prst="rect">
            <a:avLst/>
          </a:prstGeom>
        </p:spPr>
      </p:pic>
      <p:pic>
        <p:nvPicPr>
          <p:cNvPr id="19" name="Imagen 18">
            <a:extLst>
              <a:ext uri="{FF2B5EF4-FFF2-40B4-BE49-F238E27FC236}">
                <a16:creationId xmlns:a16="http://schemas.microsoft.com/office/drawing/2014/main" id="{6396E85E-9F4B-7A04-2EEE-B1DDFD44C95F}"/>
              </a:ext>
            </a:extLst>
          </p:cNvPr>
          <p:cNvPicPr>
            <a:picLocks noChangeAspect="1"/>
          </p:cNvPicPr>
          <p:nvPr/>
        </p:nvPicPr>
        <p:blipFill>
          <a:blip r:embed="rId18"/>
          <a:stretch>
            <a:fillRect/>
          </a:stretch>
        </p:blipFill>
        <p:spPr>
          <a:xfrm>
            <a:off x="16183286" y="-7950"/>
            <a:ext cx="1934488" cy="1937572"/>
          </a:xfrm>
          <a:prstGeom prst="ellipse">
            <a:avLst/>
          </a:prstGeom>
          <a:ln w="95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83519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a:extLst>
            <a:ext uri="{FF2B5EF4-FFF2-40B4-BE49-F238E27FC236}">
              <a16:creationId xmlns:a16="http://schemas.microsoft.com/office/drawing/2014/main" id="{06D7BB9C-01D4-80B9-F8B9-42CDA23DD0ED}"/>
            </a:ext>
          </a:extLst>
        </p:cNvPr>
        <p:cNvGrpSpPr/>
        <p:nvPr/>
      </p:nvGrpSpPr>
      <p:grpSpPr>
        <a:xfrm>
          <a:off x="0" y="0"/>
          <a:ext cx="0" cy="0"/>
          <a:chOff x="0" y="0"/>
          <a:chExt cx="0" cy="0"/>
        </a:xfrm>
      </p:grpSpPr>
      <p:sp>
        <p:nvSpPr>
          <p:cNvPr id="51" name="Freeform 2">
            <a:extLst>
              <a:ext uri="{FF2B5EF4-FFF2-40B4-BE49-F238E27FC236}">
                <a16:creationId xmlns:a16="http://schemas.microsoft.com/office/drawing/2014/main" id="{B2D8B44B-523A-744D-1917-B83CA3A48206}"/>
              </a:ext>
            </a:extLst>
          </p:cNvPr>
          <p:cNvSpPr/>
          <p:nvPr/>
        </p:nvSpPr>
        <p:spPr>
          <a:xfrm rot="16441170" flipV="1">
            <a:off x="12243" y="-974348"/>
            <a:ext cx="3110446" cy="4095460"/>
          </a:xfrm>
          <a:custGeom>
            <a:avLst/>
            <a:gdLst/>
            <a:ahLst/>
            <a:cxnLst/>
            <a:rect l="l" t="t" r="r" b="b"/>
            <a:pathLst>
              <a:path w="19109308" h="13893538">
                <a:moveTo>
                  <a:pt x="0" y="13893538"/>
                </a:moveTo>
                <a:lnTo>
                  <a:pt x="19109309" y="13893538"/>
                </a:lnTo>
                <a:lnTo>
                  <a:pt x="19109309" y="0"/>
                </a:lnTo>
                <a:lnTo>
                  <a:pt x="0" y="0"/>
                </a:lnTo>
                <a:lnTo>
                  <a:pt x="0" y="13893538"/>
                </a:lnTo>
                <a:close/>
              </a:path>
            </a:pathLst>
          </a:custGeom>
          <a:blipFill>
            <a:blip r:embed="rId3">
              <a:alphaModFix amt="44999"/>
              <a:extLst>
                <a:ext uri="{96DAC541-7B7A-43D3-8B79-37D633B846F1}">
                  <asvg:svgBlip xmlns:asvg="http://schemas.microsoft.com/office/drawing/2016/SVG/main" r:embed="rId4"/>
                </a:ext>
              </a:extLst>
            </a:blip>
            <a:stretch>
              <a:fillRect/>
            </a:stretch>
          </a:blipFill>
        </p:spPr>
        <p:txBody>
          <a:bodyPr/>
          <a:lstStyle/>
          <a:p>
            <a:endParaRPr lang="es-CL"/>
          </a:p>
        </p:txBody>
      </p:sp>
      <p:sp>
        <p:nvSpPr>
          <p:cNvPr id="2" name="Freeform 2">
            <a:extLst>
              <a:ext uri="{FF2B5EF4-FFF2-40B4-BE49-F238E27FC236}">
                <a16:creationId xmlns:a16="http://schemas.microsoft.com/office/drawing/2014/main" id="{B38D4E72-E72E-72BA-9E2B-8F54CC5BF89E}"/>
              </a:ext>
            </a:extLst>
          </p:cNvPr>
          <p:cNvSpPr/>
          <p:nvPr/>
        </p:nvSpPr>
        <p:spPr>
          <a:xfrm rot="6975516" flipV="1">
            <a:off x="15809617" y="-1179835"/>
            <a:ext cx="3110446" cy="5046837"/>
          </a:xfrm>
          <a:custGeom>
            <a:avLst/>
            <a:gdLst/>
            <a:ahLst/>
            <a:cxnLst/>
            <a:rect l="l" t="t" r="r" b="b"/>
            <a:pathLst>
              <a:path w="19109308" h="13893538">
                <a:moveTo>
                  <a:pt x="0" y="13893538"/>
                </a:moveTo>
                <a:lnTo>
                  <a:pt x="19109309" y="13893538"/>
                </a:lnTo>
                <a:lnTo>
                  <a:pt x="19109309" y="0"/>
                </a:lnTo>
                <a:lnTo>
                  <a:pt x="0" y="0"/>
                </a:lnTo>
                <a:lnTo>
                  <a:pt x="0" y="13893538"/>
                </a:lnTo>
                <a:close/>
              </a:path>
            </a:pathLst>
          </a:custGeom>
          <a:blipFill>
            <a:blip r:embed="rId5">
              <a:alphaModFix amt="44999"/>
              <a:extLst>
                <a:ext uri="{96DAC541-7B7A-43D3-8B79-37D633B846F1}">
                  <asvg:svgBlip xmlns:asvg="http://schemas.microsoft.com/office/drawing/2016/SVG/main" r:embed="rId6"/>
                </a:ext>
              </a:extLst>
            </a:blip>
            <a:stretch>
              <a:fillRect/>
            </a:stretch>
          </a:blipFill>
        </p:spPr>
        <p:txBody>
          <a:bodyPr/>
          <a:lstStyle/>
          <a:p>
            <a:endParaRPr lang="es-CL"/>
          </a:p>
        </p:txBody>
      </p:sp>
      <p:sp>
        <p:nvSpPr>
          <p:cNvPr id="3" name="Freeform 3">
            <a:extLst>
              <a:ext uri="{FF2B5EF4-FFF2-40B4-BE49-F238E27FC236}">
                <a16:creationId xmlns:a16="http://schemas.microsoft.com/office/drawing/2014/main" id="{F87CD33C-BAF9-268E-F56A-11664EBB3BBA}"/>
              </a:ext>
            </a:extLst>
          </p:cNvPr>
          <p:cNvSpPr/>
          <p:nvPr/>
        </p:nvSpPr>
        <p:spPr>
          <a:xfrm rot="989189" flipV="1">
            <a:off x="-1776444" y="7511830"/>
            <a:ext cx="6825753" cy="3657762"/>
          </a:xfrm>
          <a:custGeom>
            <a:avLst/>
            <a:gdLst/>
            <a:ahLst/>
            <a:cxnLst/>
            <a:rect l="l" t="t" r="r" b="b"/>
            <a:pathLst>
              <a:path w="19109308" h="13893538">
                <a:moveTo>
                  <a:pt x="0" y="13893537"/>
                </a:moveTo>
                <a:lnTo>
                  <a:pt x="19109308" y="13893537"/>
                </a:lnTo>
                <a:lnTo>
                  <a:pt x="19109308" y="0"/>
                </a:lnTo>
                <a:lnTo>
                  <a:pt x="0" y="0"/>
                </a:lnTo>
                <a:lnTo>
                  <a:pt x="0" y="13893537"/>
                </a:lnTo>
                <a:close/>
              </a:path>
            </a:pathLst>
          </a:custGeom>
          <a:blipFill>
            <a:blip r:embed="rId7">
              <a:alphaModFix amt="76000"/>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s-CL"/>
          </a:p>
        </p:txBody>
      </p:sp>
      <p:sp>
        <p:nvSpPr>
          <p:cNvPr id="5" name="Freeform 5">
            <a:extLst>
              <a:ext uri="{FF2B5EF4-FFF2-40B4-BE49-F238E27FC236}">
                <a16:creationId xmlns:a16="http://schemas.microsoft.com/office/drawing/2014/main" id="{8F166FE8-1E04-213C-6716-1FADC0A9B0E2}"/>
              </a:ext>
            </a:extLst>
          </p:cNvPr>
          <p:cNvSpPr/>
          <p:nvPr/>
        </p:nvSpPr>
        <p:spPr>
          <a:xfrm rot="18308033">
            <a:off x="9863535" y="8523240"/>
            <a:ext cx="10665002" cy="5118275"/>
          </a:xfrm>
          <a:custGeom>
            <a:avLst/>
            <a:gdLst/>
            <a:ahLst/>
            <a:cxnLst/>
            <a:rect l="l" t="t" r="r" b="b"/>
            <a:pathLst>
              <a:path w="18421024" h="13393116">
                <a:moveTo>
                  <a:pt x="0" y="0"/>
                </a:moveTo>
                <a:lnTo>
                  <a:pt x="18421023" y="0"/>
                </a:lnTo>
                <a:lnTo>
                  <a:pt x="18421023" y="13393116"/>
                </a:lnTo>
                <a:lnTo>
                  <a:pt x="0" y="13393116"/>
                </a:lnTo>
                <a:lnTo>
                  <a:pt x="0" y="0"/>
                </a:lnTo>
                <a:close/>
              </a:path>
            </a:pathLst>
          </a:custGeom>
          <a:blipFill>
            <a:blip r:embed="rId9">
              <a:alphaModFix amt="44999"/>
              <a:extLst>
                <a:ext uri="{96DAC541-7B7A-43D3-8B79-37D633B846F1}">
                  <asvg:svgBlip xmlns:asvg="http://schemas.microsoft.com/office/drawing/2016/SVG/main" r:embed="rId10"/>
                </a:ext>
              </a:extLst>
            </a:blip>
            <a:stretch>
              <a:fillRect/>
            </a:stretch>
          </a:blipFill>
        </p:spPr>
        <p:txBody>
          <a:bodyPr/>
          <a:lstStyle/>
          <a:p>
            <a:endParaRPr lang="es-CL"/>
          </a:p>
        </p:txBody>
      </p:sp>
      <p:sp>
        <p:nvSpPr>
          <p:cNvPr id="34" name="CuadroTexto 33">
            <a:extLst>
              <a:ext uri="{FF2B5EF4-FFF2-40B4-BE49-F238E27FC236}">
                <a16:creationId xmlns:a16="http://schemas.microsoft.com/office/drawing/2014/main" id="{D3B616EB-EB44-48FD-D2CB-B27140834615}"/>
              </a:ext>
            </a:extLst>
          </p:cNvPr>
          <p:cNvSpPr txBox="1"/>
          <p:nvPr/>
        </p:nvSpPr>
        <p:spPr>
          <a:xfrm>
            <a:off x="1440988" y="951658"/>
            <a:ext cx="15923852" cy="1532334"/>
          </a:xfrm>
          <a:prstGeom prst="roundRect">
            <a:avLst/>
          </a:prstGeom>
          <a:solidFill>
            <a:schemeClr val="accent5">
              <a:lumMod val="60000"/>
              <a:lumOff val="40000"/>
            </a:schemeClr>
          </a:solidFill>
        </p:spPr>
        <p:txBody>
          <a:bodyPr wrap="square">
            <a:spAutoFit/>
          </a:bodyPr>
          <a:lstStyle/>
          <a:p>
            <a:pPr algn="ctr"/>
            <a:r>
              <a:rPr lang="es-ES" sz="2800" dirty="0">
                <a:latin typeface="Aptos" panose="020B0004020202020204" pitchFamily="34" charset="0"/>
              </a:rPr>
              <a:t>Muy buenos días. En este nuevo día que Dios nos regala, agradecemos su presencia en nuestras vidas, y en cada uno de nuestros colegios </a:t>
            </a:r>
            <a:r>
              <a:rPr lang="es-ES" sz="2800" b="1" dirty="0">
                <a:latin typeface="Aptos" panose="020B0004020202020204" pitchFamily="34" charset="0"/>
              </a:rPr>
              <a:t>+ En el nombre del Padre, del hijo, del Espíritu Santo. Amén.</a:t>
            </a:r>
          </a:p>
        </p:txBody>
      </p:sp>
      <p:sp>
        <p:nvSpPr>
          <p:cNvPr id="36" name="CuadroTexto 35">
            <a:extLst>
              <a:ext uri="{FF2B5EF4-FFF2-40B4-BE49-F238E27FC236}">
                <a16:creationId xmlns:a16="http://schemas.microsoft.com/office/drawing/2014/main" id="{8ECF8E3D-795F-95A7-CD37-A929EC53A14B}"/>
              </a:ext>
            </a:extLst>
          </p:cNvPr>
          <p:cNvSpPr txBox="1"/>
          <p:nvPr/>
        </p:nvSpPr>
        <p:spPr>
          <a:xfrm>
            <a:off x="9008663" y="2700916"/>
            <a:ext cx="9141552" cy="4022169"/>
          </a:xfrm>
          <a:prstGeom prst="roundRect">
            <a:avLst>
              <a:gd name="adj" fmla="val 5251"/>
            </a:avLst>
          </a:prstGeom>
          <a:solidFill>
            <a:schemeClr val="accent6">
              <a:lumMod val="40000"/>
              <a:lumOff val="60000"/>
            </a:schemeClr>
          </a:solidFill>
        </p:spPr>
        <p:txBody>
          <a:bodyPr wrap="square">
            <a:spAutoFit/>
          </a:bodyPr>
          <a:lstStyle/>
          <a:p>
            <a:pPr algn="just"/>
            <a:r>
              <a:rPr lang="es-ES" sz="3100" dirty="0">
                <a:latin typeface="Aptos" panose="020B0004020202020204" pitchFamily="34" charset="0"/>
              </a:rPr>
              <a:t>Permanecer en el amor, a través de la obediencia a los mandamientos, es el camino para experimentar su gozo pleno. El amor de Jesús, que imita el amor del Padre, es la fuente y el motor de nuestra esperanza. Como peregrinos, nuestro caminar hacia el Jubileo debe estar marcado por un esfuerzo consciente por vivir según las enseñanzas de Jesús, amándonos los unos a los otros como Él nos amó.</a:t>
            </a:r>
          </a:p>
        </p:txBody>
      </p:sp>
      <p:sp>
        <p:nvSpPr>
          <p:cNvPr id="37" name="CuadroTexto 36">
            <a:extLst>
              <a:ext uri="{FF2B5EF4-FFF2-40B4-BE49-F238E27FC236}">
                <a16:creationId xmlns:a16="http://schemas.microsoft.com/office/drawing/2014/main" id="{759BBFEB-DA53-E78F-FB20-95ADAACFD8CD}"/>
              </a:ext>
            </a:extLst>
          </p:cNvPr>
          <p:cNvSpPr txBox="1"/>
          <p:nvPr/>
        </p:nvSpPr>
        <p:spPr>
          <a:xfrm>
            <a:off x="8966073" y="2062322"/>
            <a:ext cx="4367959" cy="584775"/>
          </a:xfrm>
          <a:custGeom>
            <a:avLst/>
            <a:gdLst>
              <a:gd name="connsiteX0" fmla="*/ 0 w 4262461"/>
              <a:gd name="connsiteY0" fmla="*/ 0 h 646331"/>
              <a:gd name="connsiteX1" fmla="*/ 4262461 w 4262461"/>
              <a:gd name="connsiteY1" fmla="*/ 0 h 646331"/>
              <a:gd name="connsiteX2" fmla="*/ 4262461 w 4262461"/>
              <a:gd name="connsiteY2" fmla="*/ 646331 h 646331"/>
              <a:gd name="connsiteX3" fmla="*/ 0 w 4262461"/>
              <a:gd name="connsiteY3" fmla="*/ 646331 h 646331"/>
              <a:gd name="connsiteX4" fmla="*/ 0 w 4262461"/>
              <a:gd name="connsiteY4" fmla="*/ 0 h 646331"/>
              <a:gd name="connsiteX0" fmla="*/ 324159 w 4586620"/>
              <a:gd name="connsiteY0" fmla="*/ 0 h 646331"/>
              <a:gd name="connsiteX1" fmla="*/ 4586620 w 4586620"/>
              <a:gd name="connsiteY1" fmla="*/ 0 h 646331"/>
              <a:gd name="connsiteX2" fmla="*/ 4586620 w 4586620"/>
              <a:gd name="connsiteY2" fmla="*/ 646331 h 646331"/>
              <a:gd name="connsiteX3" fmla="*/ 324159 w 4586620"/>
              <a:gd name="connsiteY3" fmla="*/ 646331 h 646331"/>
              <a:gd name="connsiteX4" fmla="*/ 0 w 4586620"/>
              <a:gd name="connsiteY4" fmla="*/ 406495 h 646331"/>
              <a:gd name="connsiteX5" fmla="*/ 324159 w 4586620"/>
              <a:gd name="connsiteY5" fmla="*/ 0 h 646331"/>
              <a:gd name="connsiteX0" fmla="*/ 324159 w 4586620"/>
              <a:gd name="connsiteY0" fmla="*/ 229636 h 875967"/>
              <a:gd name="connsiteX1" fmla="*/ 1252331 w 4586620"/>
              <a:gd name="connsiteY1" fmla="*/ 27 h 875967"/>
              <a:gd name="connsiteX2" fmla="*/ 4586620 w 4586620"/>
              <a:gd name="connsiteY2" fmla="*/ 229636 h 875967"/>
              <a:gd name="connsiteX3" fmla="*/ 4586620 w 4586620"/>
              <a:gd name="connsiteY3" fmla="*/ 875967 h 875967"/>
              <a:gd name="connsiteX4" fmla="*/ 324159 w 4586620"/>
              <a:gd name="connsiteY4" fmla="*/ 875967 h 875967"/>
              <a:gd name="connsiteX5" fmla="*/ 0 w 4586620"/>
              <a:gd name="connsiteY5" fmla="*/ 636131 h 875967"/>
              <a:gd name="connsiteX6" fmla="*/ 324159 w 4586620"/>
              <a:gd name="connsiteY6" fmla="*/ 229636 h 875967"/>
              <a:gd name="connsiteX0" fmla="*/ 324159 w 4586620"/>
              <a:gd name="connsiteY0" fmla="*/ 229636 h 1073625"/>
              <a:gd name="connsiteX1" fmla="*/ 1252331 w 4586620"/>
              <a:gd name="connsiteY1" fmla="*/ 27 h 1073625"/>
              <a:gd name="connsiteX2" fmla="*/ 4586620 w 4586620"/>
              <a:gd name="connsiteY2" fmla="*/ 229636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586620"/>
              <a:gd name="connsiteY0" fmla="*/ 229636 h 1073625"/>
              <a:gd name="connsiteX1" fmla="*/ 1252331 w 4586620"/>
              <a:gd name="connsiteY1" fmla="*/ 27 h 1073625"/>
              <a:gd name="connsiteX2" fmla="*/ 4367959 w 4586620"/>
              <a:gd name="connsiteY2" fmla="*/ 209758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367959"/>
              <a:gd name="connsiteY0" fmla="*/ 229636 h 1073772"/>
              <a:gd name="connsiteX1" fmla="*/ 1252331 w 4367959"/>
              <a:gd name="connsiteY1" fmla="*/ 27 h 1073772"/>
              <a:gd name="connsiteX2" fmla="*/ 4367959 w 4367959"/>
              <a:gd name="connsiteY2" fmla="*/ 209758 h 1073772"/>
              <a:gd name="connsiteX3" fmla="*/ 4328203 w 4367959"/>
              <a:gd name="connsiteY3" fmla="*/ 975359 h 1073772"/>
              <a:gd name="connsiteX4" fmla="*/ 2564296 w 4367959"/>
              <a:gd name="connsiteY4" fmla="*/ 1073453 h 1073772"/>
              <a:gd name="connsiteX5" fmla="*/ 324159 w 4367959"/>
              <a:gd name="connsiteY5" fmla="*/ 875967 h 1073772"/>
              <a:gd name="connsiteX6" fmla="*/ 0 w 4367959"/>
              <a:gd name="connsiteY6" fmla="*/ 636131 h 1073772"/>
              <a:gd name="connsiteX7" fmla="*/ 324159 w 4367959"/>
              <a:gd name="connsiteY7" fmla="*/ 229636 h 10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7959" h="1073772">
                <a:moveTo>
                  <a:pt x="324159" y="229636"/>
                </a:moveTo>
                <a:cubicBezTo>
                  <a:pt x="501028" y="232613"/>
                  <a:pt x="1075462" y="-2950"/>
                  <a:pt x="1252331" y="27"/>
                </a:cubicBezTo>
                <a:lnTo>
                  <a:pt x="4367959" y="209758"/>
                </a:lnTo>
                <a:lnTo>
                  <a:pt x="4328203" y="975359"/>
                </a:lnTo>
                <a:cubicBezTo>
                  <a:pt x="3309538" y="968301"/>
                  <a:pt x="3582961" y="1080511"/>
                  <a:pt x="2564296" y="1073453"/>
                </a:cubicBezTo>
                <a:lnTo>
                  <a:pt x="324159" y="875967"/>
                </a:lnTo>
                <a:cubicBezTo>
                  <a:pt x="322123" y="789396"/>
                  <a:pt x="2036" y="722702"/>
                  <a:pt x="0" y="636131"/>
                </a:cubicBezTo>
                <a:lnTo>
                  <a:pt x="324159" y="229636"/>
                </a:lnTo>
                <a:close/>
              </a:path>
            </a:pathLst>
          </a:custGeom>
          <a:solidFill>
            <a:srgbClr val="FFFF99"/>
          </a:solidFill>
        </p:spPr>
        <p:txBody>
          <a:bodyPr wrap="square" rtlCol="0">
            <a:spAutoFit/>
          </a:bodyPr>
          <a:lstStyle/>
          <a:p>
            <a:pPr algn="ctr"/>
            <a:r>
              <a:rPr lang="es-ES" sz="3200" b="1" dirty="0">
                <a:solidFill>
                  <a:srgbClr val="7030A0"/>
                </a:solidFill>
                <a:latin typeface="Cavolini" panose="03000502040302020204" pitchFamily="66" charset="0"/>
                <a:cs typeface="Cavolini" panose="03000502040302020204" pitchFamily="66" charset="0"/>
              </a:rPr>
              <a:t>Reflexionemos </a:t>
            </a:r>
            <a:endParaRPr lang="es-CL" sz="3200" b="1" dirty="0">
              <a:solidFill>
                <a:srgbClr val="7030A0"/>
              </a:solidFill>
              <a:latin typeface="Cavolini" panose="03000502040302020204" pitchFamily="66" charset="0"/>
              <a:cs typeface="Cavolini" panose="03000502040302020204" pitchFamily="66" charset="0"/>
            </a:endParaRPr>
          </a:p>
        </p:txBody>
      </p:sp>
      <p:sp>
        <p:nvSpPr>
          <p:cNvPr id="42" name="CuadroTexto 41">
            <a:extLst>
              <a:ext uri="{FF2B5EF4-FFF2-40B4-BE49-F238E27FC236}">
                <a16:creationId xmlns:a16="http://schemas.microsoft.com/office/drawing/2014/main" id="{93ACDCDD-333F-88BB-9B3F-5F5E12F34D3B}"/>
              </a:ext>
            </a:extLst>
          </p:cNvPr>
          <p:cNvSpPr txBox="1"/>
          <p:nvPr/>
        </p:nvSpPr>
        <p:spPr>
          <a:xfrm>
            <a:off x="11418585" y="6803533"/>
            <a:ext cx="6720911" cy="1384995"/>
          </a:xfrm>
          <a:prstGeom prst="rect">
            <a:avLst/>
          </a:prstGeom>
          <a:solidFill>
            <a:schemeClr val="accent4">
              <a:lumMod val="40000"/>
              <a:lumOff val="60000"/>
            </a:schemeClr>
          </a:solidFill>
        </p:spPr>
        <p:txBody>
          <a:bodyPr wrap="square" rtlCol="0">
            <a:spAutoFit/>
          </a:bodyPr>
          <a:lstStyle/>
          <a:p>
            <a:pPr algn="just"/>
            <a:r>
              <a:rPr lang="es-CL" sz="2800" dirty="0">
                <a:latin typeface="Aptos" panose="020B0004020202020204" pitchFamily="34" charset="0"/>
              </a:rPr>
              <a:t>En este año del Jubileo, los invitamos a rezar juntos la oración. </a:t>
            </a:r>
            <a:r>
              <a:rPr lang="es-CL" sz="2800" b="1" i="1" dirty="0">
                <a:latin typeface="Aptos" panose="020B0004020202020204" pitchFamily="34" charset="0"/>
              </a:rPr>
              <a:t>(Adjunto en la última página)</a:t>
            </a:r>
          </a:p>
        </p:txBody>
      </p:sp>
      <p:sp>
        <p:nvSpPr>
          <p:cNvPr id="49" name="CuadroTexto 48">
            <a:extLst>
              <a:ext uri="{FF2B5EF4-FFF2-40B4-BE49-F238E27FC236}">
                <a16:creationId xmlns:a16="http://schemas.microsoft.com/office/drawing/2014/main" id="{D6FED515-C018-0672-21B8-5E1C8FA644A3}"/>
              </a:ext>
            </a:extLst>
          </p:cNvPr>
          <p:cNvSpPr txBox="1"/>
          <p:nvPr/>
        </p:nvSpPr>
        <p:spPr>
          <a:xfrm>
            <a:off x="148504" y="8094586"/>
            <a:ext cx="9743025" cy="2000548"/>
          </a:xfrm>
          <a:prstGeom prst="rect">
            <a:avLst/>
          </a:prstGeom>
          <a:solidFill>
            <a:schemeClr val="accent4">
              <a:lumMod val="20000"/>
              <a:lumOff val="80000"/>
            </a:schemeClr>
          </a:solidFill>
        </p:spPr>
        <p:txBody>
          <a:bodyPr wrap="square" rtlCol="0">
            <a:spAutoFit/>
          </a:bodyPr>
          <a:lstStyle/>
          <a:p>
            <a:pPr algn="just"/>
            <a:r>
              <a:rPr lang="es-ES" sz="3100" dirty="0">
                <a:latin typeface="Aptos" panose="020B0004020202020204" pitchFamily="34" charset="0"/>
              </a:rPr>
              <a:t>Te pedimos, Señor que transformes nuestras vidas, llenándonos de paz, esperanza y alegría, incluso en medio de las dificultades</a:t>
            </a:r>
            <a:r>
              <a:rPr lang="es-ES" sz="3100" dirty="0">
                <a:effectLst/>
                <a:latin typeface="Aptos" panose="020B0004020202020204" pitchFamily="34" charset="0"/>
              </a:rPr>
              <a:t>. </a:t>
            </a:r>
            <a:r>
              <a:rPr lang="es-ES" sz="3100" b="1" dirty="0">
                <a:effectLst/>
                <a:latin typeface="Aptos" panose="020B0004020202020204" pitchFamily="34" charset="0"/>
              </a:rPr>
              <a:t>Con María, </a:t>
            </a:r>
            <a:r>
              <a:rPr lang="es-ES" sz="3100" b="1" dirty="0">
                <a:latin typeface="Aptos" panose="020B0004020202020204" pitchFamily="34" charset="0"/>
              </a:rPr>
              <a:t>roguemos al</a:t>
            </a:r>
            <a:r>
              <a:rPr lang="es-ES" sz="3100" b="1" dirty="0">
                <a:effectLst/>
                <a:latin typeface="Aptos" panose="020B0004020202020204" pitchFamily="34" charset="0"/>
              </a:rPr>
              <a:t> Señor. </a:t>
            </a:r>
            <a:r>
              <a:rPr lang="es-ES" sz="3100" i="1" dirty="0">
                <a:effectLst/>
                <a:latin typeface="Aptos" panose="020B0004020202020204" pitchFamily="34" charset="0"/>
              </a:rPr>
              <a:t>(podemos agregar nuestras propias intenciones)</a:t>
            </a:r>
          </a:p>
        </p:txBody>
      </p:sp>
      <p:sp>
        <p:nvSpPr>
          <p:cNvPr id="33" name="CuadroTexto 32">
            <a:extLst>
              <a:ext uri="{FF2B5EF4-FFF2-40B4-BE49-F238E27FC236}">
                <a16:creationId xmlns:a16="http://schemas.microsoft.com/office/drawing/2014/main" id="{386EAA16-F308-2044-21DA-797B7B3FC3DE}"/>
              </a:ext>
            </a:extLst>
          </p:cNvPr>
          <p:cNvSpPr txBox="1"/>
          <p:nvPr/>
        </p:nvSpPr>
        <p:spPr>
          <a:xfrm>
            <a:off x="95779" y="191866"/>
            <a:ext cx="2856257" cy="707886"/>
          </a:xfrm>
          <a:prstGeom prst="rect">
            <a:avLst/>
          </a:prstGeom>
          <a:solidFill>
            <a:srgbClr val="97DA64"/>
          </a:solidFill>
        </p:spPr>
        <p:txBody>
          <a:bodyPr wrap="square" rtlCol="0">
            <a:spAutoFit/>
          </a:bodyPr>
          <a:lstStyle/>
          <a:p>
            <a:pPr algn="ctr"/>
            <a:r>
              <a:rPr lang="es-ES" sz="4000" b="1" dirty="0">
                <a:latin typeface="Abadi" panose="020B0604020104020204" pitchFamily="34" charset="0"/>
              </a:rPr>
              <a:t>JUEVES 22</a:t>
            </a:r>
            <a:endParaRPr lang="es-CL" sz="4000" b="1" dirty="0">
              <a:latin typeface="Abadi" panose="020B0604020104020204" pitchFamily="34" charset="0"/>
            </a:endParaRPr>
          </a:p>
        </p:txBody>
      </p:sp>
      <p:sp>
        <p:nvSpPr>
          <p:cNvPr id="45" name="Diagrama de flujo: conector 44">
            <a:extLst>
              <a:ext uri="{FF2B5EF4-FFF2-40B4-BE49-F238E27FC236}">
                <a16:creationId xmlns:a16="http://schemas.microsoft.com/office/drawing/2014/main" id="{49619DF8-12D1-855D-0637-95502E1CE933}"/>
              </a:ext>
            </a:extLst>
          </p:cNvPr>
          <p:cNvSpPr/>
          <p:nvPr/>
        </p:nvSpPr>
        <p:spPr>
          <a:xfrm>
            <a:off x="819273" y="1033938"/>
            <a:ext cx="704634" cy="756782"/>
          </a:xfrm>
          <a:prstGeom prst="flowChartConnecto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solidFill>
                  <a:schemeClr val="tx1"/>
                </a:solidFill>
              </a:rPr>
              <a:t>1</a:t>
            </a:r>
          </a:p>
        </p:txBody>
      </p:sp>
      <p:sp>
        <p:nvSpPr>
          <p:cNvPr id="48" name="Diagrama de flujo: conector 47">
            <a:extLst>
              <a:ext uri="{FF2B5EF4-FFF2-40B4-BE49-F238E27FC236}">
                <a16:creationId xmlns:a16="http://schemas.microsoft.com/office/drawing/2014/main" id="{C199FC8B-C228-CA1F-526B-ECEAC270998B}"/>
              </a:ext>
            </a:extLst>
          </p:cNvPr>
          <p:cNvSpPr/>
          <p:nvPr/>
        </p:nvSpPr>
        <p:spPr>
          <a:xfrm>
            <a:off x="8674969" y="1988363"/>
            <a:ext cx="667387" cy="732692"/>
          </a:xfrm>
          <a:prstGeom prst="flowChartConnecto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solidFill>
                  <a:schemeClr val="tx1"/>
                </a:solidFill>
              </a:rPr>
              <a:t>3</a:t>
            </a:r>
          </a:p>
        </p:txBody>
      </p:sp>
      <p:pic>
        <p:nvPicPr>
          <p:cNvPr id="1030" name="Picture 6" descr="Burbuja de habla con signo de interrogación nube icono aislado | Vector  Premium">
            <a:extLst>
              <a:ext uri="{FF2B5EF4-FFF2-40B4-BE49-F238E27FC236}">
                <a16:creationId xmlns:a16="http://schemas.microsoft.com/office/drawing/2014/main" id="{0D9C68A0-1A17-2CC8-6C09-7EED7083129D}"/>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10000" b="90000" l="10000" r="90000">
                        <a14:foregroundMark x1="39936" y1="73482" x2="39936" y2="73482"/>
                        <a14:foregroundMark x1="28275" y1="80831" x2="28275" y2="80831"/>
                        <a14:foregroundMark x1="56070" y1="35783" x2="56070" y2="35783"/>
                        <a14:foregroundMark x1="52716" y1="32748" x2="52716" y2="32748"/>
                        <a14:foregroundMark x1="44409" y1="30671" x2="44409" y2="30671"/>
                        <a14:foregroundMark x1="42652" y1="33706" x2="50958" y2="31789"/>
                        <a14:foregroundMark x1="50958" y1="31789" x2="51917" y2="41374"/>
                        <a14:foregroundMark x1="51917" y1="41374" x2="49042" y2="46805"/>
                        <a14:foregroundMark x1="49042" y1="54153" x2="49042" y2="54153"/>
                        <a14:foregroundMark x1="49042" y1="54153" x2="49042" y2="54153"/>
                        <a14:foregroundMark x1="49042" y1="54153" x2="46965" y2="53035"/>
                      </a14:backgroundRemoval>
                    </a14:imgEffect>
                  </a14:imgLayer>
                </a14:imgProps>
              </a:ext>
              <a:ext uri="{28A0092B-C50C-407E-A947-70E740481C1C}">
                <a14:useLocalDpi xmlns:a14="http://schemas.microsoft.com/office/drawing/2010/main" val="0"/>
              </a:ext>
            </a:extLst>
          </a:blip>
          <a:srcRect/>
          <a:stretch>
            <a:fillRect/>
          </a:stretch>
        </p:blipFill>
        <p:spPr bwMode="auto">
          <a:xfrm rot="339773">
            <a:off x="12750449" y="1741491"/>
            <a:ext cx="1121255" cy="112125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oletín Boletín 2011: Un año junto a Chaminade">
            <a:extLst>
              <a:ext uri="{FF2B5EF4-FFF2-40B4-BE49-F238E27FC236}">
                <a16:creationId xmlns:a16="http://schemas.microsoft.com/office/drawing/2014/main" id="{7A67545A-8433-3B61-3124-417F9FE42622}"/>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3891" b="96887" l="9694" r="94898">
                        <a14:foregroundMark x1="67347" y1="20233" x2="67347" y2="20233"/>
                        <a14:foregroundMark x1="57143" y1="8560" x2="57143" y2="8560"/>
                        <a14:foregroundMark x1="52041" y1="4669" x2="52041" y2="4669"/>
                        <a14:foregroundMark x1="22449" y1="66926" x2="22449" y2="66926"/>
                        <a14:foregroundMark x1="11224" y1="71595" x2="11224" y2="71595"/>
                        <a14:foregroundMark x1="8163" y1="69261" x2="48469" y2="64591"/>
                        <a14:foregroundMark x1="48469" y1="64591" x2="79592" y2="65370"/>
                        <a14:foregroundMark x1="79592" y1="65370" x2="75000" y2="93774"/>
                        <a14:foregroundMark x1="75000" y1="93774" x2="48980" y2="97276"/>
                        <a14:foregroundMark x1="45918" y1="52918" x2="46429" y2="26070"/>
                        <a14:foregroundMark x1="46429" y1="26070" x2="60204" y2="40467"/>
                        <a14:foregroundMark x1="43878" y1="14786" x2="71429" y2="30350"/>
                        <a14:foregroundMark x1="73469" y1="46693" x2="73469" y2="46693"/>
                        <a14:foregroundMark x1="21429" y1="37354" x2="21429" y2="37354"/>
                        <a14:foregroundMark x1="17347" y1="38132" x2="17347" y2="38132"/>
                        <a14:foregroundMark x1="13265" y1="38132" x2="13265" y2="38132"/>
                        <a14:foregroundMark x1="46939" y1="79377" x2="46939" y2="79377"/>
                        <a14:foregroundMark x1="46939" y1="81712" x2="35204" y2="63424"/>
                        <a14:foregroundMark x1="35204" y1="63424" x2="86735" y2="80934"/>
                        <a14:foregroundMark x1="50000" y1="70817" x2="84694" y2="72763"/>
                        <a14:foregroundMark x1="84694" y1="72763" x2="94898" y2="77821"/>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6863262" y="41922"/>
            <a:ext cx="1185929" cy="1555020"/>
          </a:xfrm>
          <a:prstGeom prst="rect">
            <a:avLst/>
          </a:prstGeom>
          <a:noFill/>
          <a:extLst>
            <a:ext uri="{909E8E84-426E-40DD-AFC4-6F175D3DCCD1}">
              <a14:hiddenFill xmlns:a14="http://schemas.microsoft.com/office/drawing/2010/main">
                <a:solidFill>
                  <a:srgbClr val="FFFFFF"/>
                </a:solidFill>
              </a14:hiddenFill>
            </a:ext>
          </a:extLst>
        </p:spPr>
      </p:pic>
      <p:sp>
        <p:nvSpPr>
          <p:cNvPr id="39" name="CuadroTexto 38">
            <a:extLst>
              <a:ext uri="{FF2B5EF4-FFF2-40B4-BE49-F238E27FC236}">
                <a16:creationId xmlns:a16="http://schemas.microsoft.com/office/drawing/2014/main" id="{F252291F-D7C2-6134-A4A7-F7EA0076B717}"/>
              </a:ext>
            </a:extLst>
          </p:cNvPr>
          <p:cNvSpPr txBox="1"/>
          <p:nvPr/>
        </p:nvSpPr>
        <p:spPr>
          <a:xfrm>
            <a:off x="3792539" y="2228638"/>
            <a:ext cx="2686412" cy="523220"/>
          </a:xfrm>
          <a:prstGeom prst="rect">
            <a:avLst/>
          </a:prstGeom>
          <a:noFill/>
        </p:spPr>
        <p:txBody>
          <a:bodyPr wrap="square">
            <a:spAutoFit/>
          </a:bodyPr>
          <a:lstStyle/>
          <a:p>
            <a:pPr algn="ctr"/>
            <a:r>
              <a:rPr lang="it-IT" sz="2800" dirty="0">
                <a:latin typeface="Aptos" panose="020B0004020202020204" pitchFamily="34" charset="0"/>
              </a:rPr>
              <a:t>(Jn15, 9-11)</a:t>
            </a:r>
            <a:endParaRPr lang="es-CL" sz="2800" dirty="0">
              <a:latin typeface="Aptos" panose="020B0004020202020204" pitchFamily="34" charset="0"/>
            </a:endParaRPr>
          </a:p>
        </p:txBody>
      </p:sp>
      <p:sp>
        <p:nvSpPr>
          <p:cNvPr id="52" name="CuadroTexto 51">
            <a:extLst>
              <a:ext uri="{FF2B5EF4-FFF2-40B4-BE49-F238E27FC236}">
                <a16:creationId xmlns:a16="http://schemas.microsoft.com/office/drawing/2014/main" id="{B11BD813-C054-F6A4-530A-000CFF31C0C1}"/>
              </a:ext>
            </a:extLst>
          </p:cNvPr>
          <p:cNvSpPr txBox="1"/>
          <p:nvPr/>
        </p:nvSpPr>
        <p:spPr>
          <a:xfrm>
            <a:off x="428978" y="2146544"/>
            <a:ext cx="3668399" cy="584775"/>
          </a:xfrm>
          <a:custGeom>
            <a:avLst/>
            <a:gdLst>
              <a:gd name="connsiteX0" fmla="*/ 0 w 4262461"/>
              <a:gd name="connsiteY0" fmla="*/ 0 h 646331"/>
              <a:gd name="connsiteX1" fmla="*/ 4262461 w 4262461"/>
              <a:gd name="connsiteY1" fmla="*/ 0 h 646331"/>
              <a:gd name="connsiteX2" fmla="*/ 4262461 w 4262461"/>
              <a:gd name="connsiteY2" fmla="*/ 646331 h 646331"/>
              <a:gd name="connsiteX3" fmla="*/ 0 w 4262461"/>
              <a:gd name="connsiteY3" fmla="*/ 646331 h 646331"/>
              <a:gd name="connsiteX4" fmla="*/ 0 w 4262461"/>
              <a:gd name="connsiteY4" fmla="*/ 0 h 646331"/>
              <a:gd name="connsiteX0" fmla="*/ 324159 w 4586620"/>
              <a:gd name="connsiteY0" fmla="*/ 0 h 646331"/>
              <a:gd name="connsiteX1" fmla="*/ 4586620 w 4586620"/>
              <a:gd name="connsiteY1" fmla="*/ 0 h 646331"/>
              <a:gd name="connsiteX2" fmla="*/ 4586620 w 4586620"/>
              <a:gd name="connsiteY2" fmla="*/ 646331 h 646331"/>
              <a:gd name="connsiteX3" fmla="*/ 324159 w 4586620"/>
              <a:gd name="connsiteY3" fmla="*/ 646331 h 646331"/>
              <a:gd name="connsiteX4" fmla="*/ 0 w 4586620"/>
              <a:gd name="connsiteY4" fmla="*/ 406495 h 646331"/>
              <a:gd name="connsiteX5" fmla="*/ 324159 w 4586620"/>
              <a:gd name="connsiteY5" fmla="*/ 0 h 646331"/>
              <a:gd name="connsiteX0" fmla="*/ 324159 w 4586620"/>
              <a:gd name="connsiteY0" fmla="*/ 229636 h 875967"/>
              <a:gd name="connsiteX1" fmla="*/ 1252331 w 4586620"/>
              <a:gd name="connsiteY1" fmla="*/ 27 h 875967"/>
              <a:gd name="connsiteX2" fmla="*/ 4586620 w 4586620"/>
              <a:gd name="connsiteY2" fmla="*/ 229636 h 875967"/>
              <a:gd name="connsiteX3" fmla="*/ 4586620 w 4586620"/>
              <a:gd name="connsiteY3" fmla="*/ 875967 h 875967"/>
              <a:gd name="connsiteX4" fmla="*/ 324159 w 4586620"/>
              <a:gd name="connsiteY4" fmla="*/ 875967 h 875967"/>
              <a:gd name="connsiteX5" fmla="*/ 0 w 4586620"/>
              <a:gd name="connsiteY5" fmla="*/ 636131 h 875967"/>
              <a:gd name="connsiteX6" fmla="*/ 324159 w 4586620"/>
              <a:gd name="connsiteY6" fmla="*/ 229636 h 875967"/>
              <a:gd name="connsiteX0" fmla="*/ 324159 w 4586620"/>
              <a:gd name="connsiteY0" fmla="*/ 229636 h 1073625"/>
              <a:gd name="connsiteX1" fmla="*/ 1252331 w 4586620"/>
              <a:gd name="connsiteY1" fmla="*/ 27 h 1073625"/>
              <a:gd name="connsiteX2" fmla="*/ 4586620 w 4586620"/>
              <a:gd name="connsiteY2" fmla="*/ 229636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586620"/>
              <a:gd name="connsiteY0" fmla="*/ 229636 h 1073625"/>
              <a:gd name="connsiteX1" fmla="*/ 1252331 w 4586620"/>
              <a:gd name="connsiteY1" fmla="*/ 27 h 1073625"/>
              <a:gd name="connsiteX2" fmla="*/ 4367959 w 4586620"/>
              <a:gd name="connsiteY2" fmla="*/ 209758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367959"/>
              <a:gd name="connsiteY0" fmla="*/ 229636 h 1073772"/>
              <a:gd name="connsiteX1" fmla="*/ 1252331 w 4367959"/>
              <a:gd name="connsiteY1" fmla="*/ 27 h 1073772"/>
              <a:gd name="connsiteX2" fmla="*/ 4367959 w 4367959"/>
              <a:gd name="connsiteY2" fmla="*/ 209758 h 1073772"/>
              <a:gd name="connsiteX3" fmla="*/ 4328203 w 4367959"/>
              <a:gd name="connsiteY3" fmla="*/ 975359 h 1073772"/>
              <a:gd name="connsiteX4" fmla="*/ 2564296 w 4367959"/>
              <a:gd name="connsiteY4" fmla="*/ 1073453 h 1073772"/>
              <a:gd name="connsiteX5" fmla="*/ 324159 w 4367959"/>
              <a:gd name="connsiteY5" fmla="*/ 875967 h 1073772"/>
              <a:gd name="connsiteX6" fmla="*/ 0 w 4367959"/>
              <a:gd name="connsiteY6" fmla="*/ 636131 h 1073772"/>
              <a:gd name="connsiteX7" fmla="*/ 324159 w 4367959"/>
              <a:gd name="connsiteY7" fmla="*/ 229636 h 10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7959" h="1073772">
                <a:moveTo>
                  <a:pt x="324159" y="229636"/>
                </a:moveTo>
                <a:cubicBezTo>
                  <a:pt x="501028" y="232613"/>
                  <a:pt x="1075462" y="-2950"/>
                  <a:pt x="1252331" y="27"/>
                </a:cubicBezTo>
                <a:lnTo>
                  <a:pt x="4367959" y="209758"/>
                </a:lnTo>
                <a:lnTo>
                  <a:pt x="4328203" y="975359"/>
                </a:lnTo>
                <a:cubicBezTo>
                  <a:pt x="3309538" y="968301"/>
                  <a:pt x="3582961" y="1080511"/>
                  <a:pt x="2564296" y="1073453"/>
                </a:cubicBezTo>
                <a:lnTo>
                  <a:pt x="324159" y="875967"/>
                </a:lnTo>
                <a:cubicBezTo>
                  <a:pt x="322123" y="789396"/>
                  <a:pt x="2036" y="722702"/>
                  <a:pt x="0" y="636131"/>
                </a:cubicBezTo>
                <a:lnTo>
                  <a:pt x="324159" y="229636"/>
                </a:lnTo>
                <a:close/>
              </a:path>
            </a:pathLst>
          </a:custGeom>
          <a:solidFill>
            <a:srgbClr val="FFFF99"/>
          </a:solidFill>
        </p:spPr>
        <p:txBody>
          <a:bodyPr wrap="square" rtlCol="0">
            <a:spAutoFit/>
          </a:bodyPr>
          <a:lstStyle/>
          <a:p>
            <a:pPr algn="ctr"/>
            <a:r>
              <a:rPr lang="es-ES" sz="3200" b="1" dirty="0">
                <a:solidFill>
                  <a:srgbClr val="7030A0"/>
                </a:solidFill>
                <a:latin typeface="Cavolini" panose="03000502040302020204" pitchFamily="66" charset="0"/>
                <a:cs typeface="Cavolini" panose="03000502040302020204" pitchFamily="66" charset="0"/>
              </a:rPr>
              <a:t>Evangelio</a:t>
            </a:r>
            <a:endParaRPr lang="es-CL" sz="3200" b="1" dirty="0">
              <a:solidFill>
                <a:srgbClr val="7030A0"/>
              </a:solidFill>
              <a:latin typeface="Cavolini" panose="03000502040302020204" pitchFamily="66" charset="0"/>
              <a:cs typeface="Cavolini" panose="03000502040302020204" pitchFamily="66" charset="0"/>
            </a:endParaRPr>
          </a:p>
        </p:txBody>
      </p:sp>
      <p:sp>
        <p:nvSpPr>
          <p:cNvPr id="47" name="Diagrama de flujo: conector 46">
            <a:extLst>
              <a:ext uri="{FF2B5EF4-FFF2-40B4-BE49-F238E27FC236}">
                <a16:creationId xmlns:a16="http://schemas.microsoft.com/office/drawing/2014/main" id="{5D3345DD-A44E-D50E-65D0-D5915F1E1FA0}"/>
              </a:ext>
            </a:extLst>
          </p:cNvPr>
          <p:cNvSpPr/>
          <p:nvPr/>
        </p:nvSpPr>
        <p:spPr>
          <a:xfrm>
            <a:off x="309530" y="2012991"/>
            <a:ext cx="704634" cy="800333"/>
          </a:xfrm>
          <a:prstGeom prst="flowChartConnecto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solidFill>
                  <a:schemeClr val="tx1"/>
                </a:solidFill>
              </a:rPr>
              <a:t>2</a:t>
            </a:r>
          </a:p>
        </p:txBody>
      </p:sp>
      <p:pic>
        <p:nvPicPr>
          <p:cNvPr id="1028" name="Picture 4" descr="Este clip de dibujos animados muestra una ilustración de la Santa Biblia  cristiana | Vector Premium">
            <a:extLst>
              <a:ext uri="{FF2B5EF4-FFF2-40B4-BE49-F238E27FC236}">
                <a16:creationId xmlns:a16="http://schemas.microsoft.com/office/drawing/2014/main" id="{9D228147-33CD-C1B4-5106-271EFF4A82D5}"/>
              </a:ext>
            </a:extLst>
          </p:cNvPr>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9585" b="89617" l="4633" r="96326">
                        <a14:foregroundMark x1="4952" y1="61342" x2="4952" y2="61342"/>
                        <a14:foregroundMark x1="92332" y1="28435" x2="92332" y2="28435"/>
                        <a14:foregroundMark x1="96326" y1="35783" x2="96326" y2="35783"/>
                      </a14:backgroundRemoval>
                    </a14:imgEffect>
                  </a14:imgLayer>
                </a14:imgProps>
              </a:ext>
              <a:ext uri="{28A0092B-C50C-407E-A947-70E740481C1C}">
                <a14:useLocalDpi xmlns:a14="http://schemas.microsoft.com/office/drawing/2010/main" val="0"/>
              </a:ext>
            </a:extLst>
          </a:blip>
          <a:srcRect/>
          <a:stretch>
            <a:fillRect/>
          </a:stretch>
        </p:blipFill>
        <p:spPr bwMode="auto">
          <a:xfrm>
            <a:off x="6385057" y="1891488"/>
            <a:ext cx="1157931" cy="1157931"/>
          </a:xfrm>
          <a:prstGeom prst="rect">
            <a:avLst/>
          </a:prstGeom>
          <a:noFill/>
          <a:extLst>
            <a:ext uri="{909E8E84-426E-40DD-AFC4-6F175D3DCCD1}">
              <a14:hiddenFill xmlns:a14="http://schemas.microsoft.com/office/drawing/2010/main">
                <a:solidFill>
                  <a:srgbClr val="FFFFFF"/>
                </a:solidFill>
              </a14:hiddenFill>
            </a:ext>
          </a:extLst>
        </p:spPr>
      </p:pic>
      <p:sp>
        <p:nvSpPr>
          <p:cNvPr id="43" name="Diagrama de flujo: conector 42">
            <a:extLst>
              <a:ext uri="{FF2B5EF4-FFF2-40B4-BE49-F238E27FC236}">
                <a16:creationId xmlns:a16="http://schemas.microsoft.com/office/drawing/2014/main" id="{3387F516-027E-E9CB-50C9-FC74923C3578}"/>
              </a:ext>
            </a:extLst>
          </p:cNvPr>
          <p:cNvSpPr/>
          <p:nvPr/>
        </p:nvSpPr>
        <p:spPr>
          <a:xfrm>
            <a:off x="10625178" y="6815204"/>
            <a:ext cx="744132" cy="739948"/>
          </a:xfrm>
          <a:prstGeom prst="flowChartConnecto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solidFill>
                  <a:schemeClr val="tx1"/>
                </a:solidFill>
              </a:rPr>
              <a:t>5</a:t>
            </a:r>
          </a:p>
        </p:txBody>
      </p:sp>
      <p:sp>
        <p:nvSpPr>
          <p:cNvPr id="35" name="CuadroTexto 34">
            <a:extLst>
              <a:ext uri="{FF2B5EF4-FFF2-40B4-BE49-F238E27FC236}">
                <a16:creationId xmlns:a16="http://schemas.microsoft.com/office/drawing/2014/main" id="{8B6577D0-06BA-F628-D1E6-F417DE82F9A3}"/>
              </a:ext>
            </a:extLst>
          </p:cNvPr>
          <p:cNvSpPr txBox="1"/>
          <p:nvPr/>
        </p:nvSpPr>
        <p:spPr>
          <a:xfrm>
            <a:off x="3378860" y="38874"/>
            <a:ext cx="13614285" cy="954107"/>
          </a:xfrm>
          <a:custGeom>
            <a:avLst/>
            <a:gdLst>
              <a:gd name="connsiteX0" fmla="*/ 0 w 14362622"/>
              <a:gd name="connsiteY0" fmla="*/ 0 h 954107"/>
              <a:gd name="connsiteX1" fmla="*/ 14362622 w 14362622"/>
              <a:gd name="connsiteY1" fmla="*/ 0 h 954107"/>
              <a:gd name="connsiteX2" fmla="*/ 14362622 w 14362622"/>
              <a:gd name="connsiteY2" fmla="*/ 954107 h 954107"/>
              <a:gd name="connsiteX3" fmla="*/ 0 w 14362622"/>
              <a:gd name="connsiteY3" fmla="*/ 954107 h 954107"/>
              <a:gd name="connsiteX4" fmla="*/ 0 w 14362622"/>
              <a:gd name="connsiteY4" fmla="*/ 0 h 954107"/>
              <a:gd name="connsiteX0" fmla="*/ 0 w 14362622"/>
              <a:gd name="connsiteY0" fmla="*/ 0 h 954107"/>
              <a:gd name="connsiteX1" fmla="*/ 14362622 w 14362622"/>
              <a:gd name="connsiteY1" fmla="*/ 0 h 954107"/>
              <a:gd name="connsiteX2" fmla="*/ 14362622 w 14362622"/>
              <a:gd name="connsiteY2" fmla="*/ 954107 h 954107"/>
              <a:gd name="connsiteX3" fmla="*/ 99391 w 14362622"/>
              <a:gd name="connsiteY3" fmla="*/ 934229 h 954107"/>
              <a:gd name="connsiteX4" fmla="*/ 0 w 14362622"/>
              <a:gd name="connsiteY4" fmla="*/ 0 h 954107"/>
              <a:gd name="connsiteX0" fmla="*/ 112601 w 14475223"/>
              <a:gd name="connsiteY0" fmla="*/ 0 h 954107"/>
              <a:gd name="connsiteX1" fmla="*/ 14475223 w 14475223"/>
              <a:gd name="connsiteY1" fmla="*/ 0 h 954107"/>
              <a:gd name="connsiteX2" fmla="*/ 14475223 w 14475223"/>
              <a:gd name="connsiteY2" fmla="*/ 954107 h 954107"/>
              <a:gd name="connsiteX3" fmla="*/ 211992 w 14475223"/>
              <a:gd name="connsiteY3" fmla="*/ 934229 h 954107"/>
              <a:gd name="connsiteX4" fmla="*/ 112601 w 14475223"/>
              <a:gd name="connsiteY4" fmla="*/ 0 h 954107"/>
              <a:gd name="connsiteX0" fmla="*/ 200203 w 14562825"/>
              <a:gd name="connsiteY0" fmla="*/ 0 h 954107"/>
              <a:gd name="connsiteX1" fmla="*/ 14562825 w 14562825"/>
              <a:gd name="connsiteY1" fmla="*/ 0 h 954107"/>
              <a:gd name="connsiteX2" fmla="*/ 14562825 w 14562825"/>
              <a:gd name="connsiteY2" fmla="*/ 954107 h 954107"/>
              <a:gd name="connsiteX3" fmla="*/ 299594 w 14562825"/>
              <a:gd name="connsiteY3" fmla="*/ 934229 h 954107"/>
              <a:gd name="connsiteX4" fmla="*/ 200203 w 14562825"/>
              <a:gd name="connsiteY4" fmla="*/ 0 h 954107"/>
              <a:gd name="connsiteX0" fmla="*/ 200203 w 14884329"/>
              <a:gd name="connsiteY0" fmla="*/ 0 h 954107"/>
              <a:gd name="connsiteX1" fmla="*/ 14562825 w 14884329"/>
              <a:gd name="connsiteY1" fmla="*/ 0 h 954107"/>
              <a:gd name="connsiteX2" fmla="*/ 14884224 w 14884329"/>
              <a:gd name="connsiteY2" fmla="*/ 339848 h 954107"/>
              <a:gd name="connsiteX3" fmla="*/ 14562825 w 14884329"/>
              <a:gd name="connsiteY3" fmla="*/ 954107 h 954107"/>
              <a:gd name="connsiteX4" fmla="*/ 299594 w 14884329"/>
              <a:gd name="connsiteY4" fmla="*/ 934229 h 954107"/>
              <a:gd name="connsiteX5" fmla="*/ 200203 w 14884329"/>
              <a:gd name="connsiteY5"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4329" h="954107">
                <a:moveTo>
                  <a:pt x="200203" y="0"/>
                </a:moveTo>
                <a:lnTo>
                  <a:pt x="14562825" y="0"/>
                </a:lnTo>
                <a:cubicBezTo>
                  <a:pt x="14555927" y="126535"/>
                  <a:pt x="14891122" y="213313"/>
                  <a:pt x="14884224" y="339848"/>
                </a:cubicBezTo>
                <a:lnTo>
                  <a:pt x="14562825" y="954107"/>
                </a:lnTo>
                <a:lnTo>
                  <a:pt x="299594" y="934229"/>
                </a:lnTo>
                <a:cubicBezTo>
                  <a:pt x="-329883" y="642697"/>
                  <a:pt x="233333" y="311410"/>
                  <a:pt x="200203" y="0"/>
                </a:cubicBezTo>
                <a:close/>
              </a:path>
            </a:pathLst>
          </a:custGeom>
          <a:solidFill>
            <a:srgbClr val="DEFEF4"/>
          </a:solidFill>
        </p:spPr>
        <p:txBody>
          <a:bodyPr wrap="square">
            <a:spAutoFit/>
          </a:bodyPr>
          <a:lstStyle/>
          <a:p>
            <a:pPr algn="ctr"/>
            <a:r>
              <a:rPr lang="es-ES" sz="2800" i="1" dirty="0">
                <a:latin typeface="Aptos" panose="020B0004020202020204" pitchFamily="34" charset="0"/>
              </a:rPr>
              <a:t>“Nuestra esperanza está en las promesas de nuestro divino Salvador Jesucristo, y toda nuestra fuerza en la mano de Dios” </a:t>
            </a:r>
            <a:r>
              <a:rPr lang="es-ES" sz="2800" b="1" i="1" dirty="0">
                <a:latin typeface="Aptos" panose="020B0004020202020204" pitchFamily="34" charset="0"/>
              </a:rPr>
              <a:t>(Padre </a:t>
            </a:r>
            <a:r>
              <a:rPr lang="es-ES" sz="2800" b="1" i="1" dirty="0" err="1">
                <a:latin typeface="Aptos" panose="020B0004020202020204" pitchFamily="34" charset="0"/>
              </a:rPr>
              <a:t>Chaminade</a:t>
            </a:r>
            <a:r>
              <a:rPr lang="es-ES" sz="2800" b="1" i="1" dirty="0">
                <a:latin typeface="Aptos" panose="020B0004020202020204" pitchFamily="34" charset="0"/>
              </a:rPr>
              <a:t>)</a:t>
            </a:r>
          </a:p>
        </p:txBody>
      </p:sp>
      <p:sp>
        <p:nvSpPr>
          <p:cNvPr id="12" name="CuadroTexto 11">
            <a:extLst>
              <a:ext uri="{FF2B5EF4-FFF2-40B4-BE49-F238E27FC236}">
                <a16:creationId xmlns:a16="http://schemas.microsoft.com/office/drawing/2014/main" id="{A6362EEE-3103-9096-336F-BF3ECD8CBA52}"/>
              </a:ext>
            </a:extLst>
          </p:cNvPr>
          <p:cNvSpPr txBox="1"/>
          <p:nvPr/>
        </p:nvSpPr>
        <p:spPr>
          <a:xfrm>
            <a:off x="10069773" y="8840398"/>
            <a:ext cx="8099492" cy="1384995"/>
          </a:xfrm>
          <a:prstGeom prst="rect">
            <a:avLst/>
          </a:prstGeom>
          <a:solidFill>
            <a:schemeClr val="accent6">
              <a:lumMod val="20000"/>
              <a:lumOff val="80000"/>
            </a:schemeClr>
          </a:solidFill>
        </p:spPr>
        <p:txBody>
          <a:bodyPr wrap="square" rtlCol="0">
            <a:spAutoFit/>
          </a:bodyPr>
          <a:lstStyle/>
          <a:p>
            <a:pPr algn="just"/>
            <a:r>
              <a:rPr lang="es-ES" sz="2800" b="1" dirty="0">
                <a:latin typeface="Aptos" panose="020B0004020202020204" pitchFamily="34" charset="0"/>
              </a:rPr>
              <a:t>El Padre, el Hijo y el Espíritu Santo sean glorificados en todas partes por la Inmaculada Virgen María.</a:t>
            </a:r>
            <a:r>
              <a:rPr lang="es-CL" sz="2800" b="1" dirty="0">
                <a:latin typeface="Aptos" panose="020B0004020202020204" pitchFamily="34" charset="0"/>
              </a:rPr>
              <a:t> Amén</a:t>
            </a:r>
          </a:p>
        </p:txBody>
      </p:sp>
      <p:sp>
        <p:nvSpPr>
          <p:cNvPr id="7" name="CuadroTexto 6">
            <a:extLst>
              <a:ext uri="{FF2B5EF4-FFF2-40B4-BE49-F238E27FC236}">
                <a16:creationId xmlns:a16="http://schemas.microsoft.com/office/drawing/2014/main" id="{5777FA51-E287-B45D-3B47-D35AD875E79F}"/>
              </a:ext>
            </a:extLst>
          </p:cNvPr>
          <p:cNvSpPr txBox="1"/>
          <p:nvPr/>
        </p:nvSpPr>
        <p:spPr>
          <a:xfrm>
            <a:off x="167554" y="2809927"/>
            <a:ext cx="8654913" cy="4385816"/>
          </a:xfrm>
          <a:prstGeom prst="rect">
            <a:avLst/>
          </a:prstGeom>
          <a:solidFill>
            <a:srgbClr val="E2FD8B"/>
          </a:solidFill>
        </p:spPr>
        <p:txBody>
          <a:bodyPr wrap="square">
            <a:spAutoFit/>
          </a:bodyPr>
          <a:lstStyle/>
          <a:p>
            <a:pPr algn="just"/>
            <a:r>
              <a:rPr lang="es-ES" sz="3100" b="0" i="0" u="none" strike="noStrike" baseline="0" dirty="0">
                <a:latin typeface="Aptos" panose="020B0004020202020204" pitchFamily="34" charset="0"/>
              </a:rPr>
              <a:t>A la Hora de pasar de este mundo al Padre, Jesús dijo a sus discípulos: Como el Padre me amó, también Yo los he amado a ustedes. Permanezcan en mi amor. Si cumplen mis mandamientos, permanecerán en mi amor, como Yo cumplí los mandamientos de mi Padre y permanezco en su amor. Les</a:t>
            </a:r>
            <a:r>
              <a:rPr lang="es-CL" sz="3100" b="0" i="0" u="none" strike="noStrike" baseline="0" dirty="0">
                <a:latin typeface="Aptos" panose="020B0004020202020204" pitchFamily="34" charset="0"/>
              </a:rPr>
              <a:t> </a:t>
            </a:r>
            <a:r>
              <a:rPr lang="es-ES" sz="3100" b="0" i="0" u="none" strike="noStrike" baseline="0" dirty="0">
                <a:latin typeface="Aptos" panose="020B0004020202020204" pitchFamily="34" charset="0"/>
              </a:rPr>
              <a:t>he dicho esto para que mi gozo sea el de ustedes, y ese gozo sea perfecto. </a:t>
            </a:r>
            <a:r>
              <a:rPr lang="es-ES" sz="3100" b="1" i="0" u="none" strike="noStrike" baseline="0" dirty="0">
                <a:latin typeface="Aptos" panose="020B0004020202020204" pitchFamily="34" charset="0"/>
              </a:rPr>
              <a:t>Palabra de Dios</a:t>
            </a:r>
            <a:endParaRPr lang="es-ES" sz="3100" b="0" i="0" u="none" strike="noStrike" baseline="0" dirty="0">
              <a:latin typeface="Aptos" panose="020B0004020202020204" pitchFamily="34" charset="0"/>
            </a:endParaRPr>
          </a:p>
        </p:txBody>
      </p:sp>
      <p:sp>
        <p:nvSpPr>
          <p:cNvPr id="55" name="CuadroTexto 54">
            <a:extLst>
              <a:ext uri="{FF2B5EF4-FFF2-40B4-BE49-F238E27FC236}">
                <a16:creationId xmlns:a16="http://schemas.microsoft.com/office/drawing/2014/main" id="{CE1B687B-7CDA-DE83-1BAF-24D31F855075}"/>
              </a:ext>
            </a:extLst>
          </p:cNvPr>
          <p:cNvSpPr txBox="1"/>
          <p:nvPr/>
        </p:nvSpPr>
        <p:spPr>
          <a:xfrm>
            <a:off x="915997" y="7470914"/>
            <a:ext cx="3152698" cy="584775"/>
          </a:xfrm>
          <a:custGeom>
            <a:avLst/>
            <a:gdLst>
              <a:gd name="connsiteX0" fmla="*/ 0 w 4262461"/>
              <a:gd name="connsiteY0" fmla="*/ 0 h 646331"/>
              <a:gd name="connsiteX1" fmla="*/ 4262461 w 4262461"/>
              <a:gd name="connsiteY1" fmla="*/ 0 h 646331"/>
              <a:gd name="connsiteX2" fmla="*/ 4262461 w 4262461"/>
              <a:gd name="connsiteY2" fmla="*/ 646331 h 646331"/>
              <a:gd name="connsiteX3" fmla="*/ 0 w 4262461"/>
              <a:gd name="connsiteY3" fmla="*/ 646331 h 646331"/>
              <a:gd name="connsiteX4" fmla="*/ 0 w 4262461"/>
              <a:gd name="connsiteY4" fmla="*/ 0 h 646331"/>
              <a:gd name="connsiteX0" fmla="*/ 324159 w 4586620"/>
              <a:gd name="connsiteY0" fmla="*/ 0 h 646331"/>
              <a:gd name="connsiteX1" fmla="*/ 4586620 w 4586620"/>
              <a:gd name="connsiteY1" fmla="*/ 0 h 646331"/>
              <a:gd name="connsiteX2" fmla="*/ 4586620 w 4586620"/>
              <a:gd name="connsiteY2" fmla="*/ 646331 h 646331"/>
              <a:gd name="connsiteX3" fmla="*/ 324159 w 4586620"/>
              <a:gd name="connsiteY3" fmla="*/ 646331 h 646331"/>
              <a:gd name="connsiteX4" fmla="*/ 0 w 4586620"/>
              <a:gd name="connsiteY4" fmla="*/ 406495 h 646331"/>
              <a:gd name="connsiteX5" fmla="*/ 324159 w 4586620"/>
              <a:gd name="connsiteY5" fmla="*/ 0 h 646331"/>
              <a:gd name="connsiteX0" fmla="*/ 324159 w 4586620"/>
              <a:gd name="connsiteY0" fmla="*/ 229636 h 875967"/>
              <a:gd name="connsiteX1" fmla="*/ 1252331 w 4586620"/>
              <a:gd name="connsiteY1" fmla="*/ 27 h 875967"/>
              <a:gd name="connsiteX2" fmla="*/ 4586620 w 4586620"/>
              <a:gd name="connsiteY2" fmla="*/ 229636 h 875967"/>
              <a:gd name="connsiteX3" fmla="*/ 4586620 w 4586620"/>
              <a:gd name="connsiteY3" fmla="*/ 875967 h 875967"/>
              <a:gd name="connsiteX4" fmla="*/ 324159 w 4586620"/>
              <a:gd name="connsiteY4" fmla="*/ 875967 h 875967"/>
              <a:gd name="connsiteX5" fmla="*/ 0 w 4586620"/>
              <a:gd name="connsiteY5" fmla="*/ 636131 h 875967"/>
              <a:gd name="connsiteX6" fmla="*/ 324159 w 4586620"/>
              <a:gd name="connsiteY6" fmla="*/ 229636 h 875967"/>
              <a:gd name="connsiteX0" fmla="*/ 324159 w 4586620"/>
              <a:gd name="connsiteY0" fmla="*/ 229636 h 1073625"/>
              <a:gd name="connsiteX1" fmla="*/ 1252331 w 4586620"/>
              <a:gd name="connsiteY1" fmla="*/ 27 h 1073625"/>
              <a:gd name="connsiteX2" fmla="*/ 4586620 w 4586620"/>
              <a:gd name="connsiteY2" fmla="*/ 229636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586620"/>
              <a:gd name="connsiteY0" fmla="*/ 229636 h 1073625"/>
              <a:gd name="connsiteX1" fmla="*/ 1252331 w 4586620"/>
              <a:gd name="connsiteY1" fmla="*/ 27 h 1073625"/>
              <a:gd name="connsiteX2" fmla="*/ 4367959 w 4586620"/>
              <a:gd name="connsiteY2" fmla="*/ 209758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367959"/>
              <a:gd name="connsiteY0" fmla="*/ 229636 h 1073772"/>
              <a:gd name="connsiteX1" fmla="*/ 1252331 w 4367959"/>
              <a:gd name="connsiteY1" fmla="*/ 27 h 1073772"/>
              <a:gd name="connsiteX2" fmla="*/ 4367959 w 4367959"/>
              <a:gd name="connsiteY2" fmla="*/ 209758 h 1073772"/>
              <a:gd name="connsiteX3" fmla="*/ 4328203 w 4367959"/>
              <a:gd name="connsiteY3" fmla="*/ 975359 h 1073772"/>
              <a:gd name="connsiteX4" fmla="*/ 2564296 w 4367959"/>
              <a:gd name="connsiteY4" fmla="*/ 1073453 h 1073772"/>
              <a:gd name="connsiteX5" fmla="*/ 324159 w 4367959"/>
              <a:gd name="connsiteY5" fmla="*/ 875967 h 1073772"/>
              <a:gd name="connsiteX6" fmla="*/ 0 w 4367959"/>
              <a:gd name="connsiteY6" fmla="*/ 636131 h 1073772"/>
              <a:gd name="connsiteX7" fmla="*/ 324159 w 4367959"/>
              <a:gd name="connsiteY7" fmla="*/ 229636 h 10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7959" h="1073772">
                <a:moveTo>
                  <a:pt x="324159" y="229636"/>
                </a:moveTo>
                <a:cubicBezTo>
                  <a:pt x="501028" y="232613"/>
                  <a:pt x="1075462" y="-2950"/>
                  <a:pt x="1252331" y="27"/>
                </a:cubicBezTo>
                <a:lnTo>
                  <a:pt x="4367959" y="209758"/>
                </a:lnTo>
                <a:lnTo>
                  <a:pt x="4328203" y="975359"/>
                </a:lnTo>
                <a:cubicBezTo>
                  <a:pt x="3309538" y="968301"/>
                  <a:pt x="3582961" y="1080511"/>
                  <a:pt x="2564296" y="1073453"/>
                </a:cubicBezTo>
                <a:lnTo>
                  <a:pt x="324159" y="875967"/>
                </a:lnTo>
                <a:cubicBezTo>
                  <a:pt x="322123" y="789396"/>
                  <a:pt x="2036" y="722702"/>
                  <a:pt x="0" y="636131"/>
                </a:cubicBezTo>
                <a:lnTo>
                  <a:pt x="324159" y="229636"/>
                </a:lnTo>
                <a:close/>
              </a:path>
            </a:pathLst>
          </a:custGeom>
          <a:solidFill>
            <a:srgbClr val="FFFF99"/>
          </a:solidFill>
        </p:spPr>
        <p:txBody>
          <a:bodyPr wrap="square" rtlCol="0">
            <a:spAutoFit/>
          </a:bodyPr>
          <a:lstStyle/>
          <a:p>
            <a:pPr algn="ctr"/>
            <a:r>
              <a:rPr lang="es-ES" sz="3200" b="1" dirty="0">
                <a:solidFill>
                  <a:srgbClr val="7030A0"/>
                </a:solidFill>
                <a:latin typeface="Cavolini" panose="03000502040302020204" pitchFamily="66" charset="0"/>
                <a:cs typeface="Cavolini" panose="03000502040302020204" pitchFamily="66" charset="0"/>
              </a:rPr>
              <a:t>Peticiones</a:t>
            </a:r>
            <a:endParaRPr lang="es-CL" sz="3200" b="1" dirty="0">
              <a:solidFill>
                <a:srgbClr val="7030A0"/>
              </a:solidFill>
              <a:latin typeface="Cavolini" panose="03000502040302020204" pitchFamily="66" charset="0"/>
              <a:cs typeface="Cavolini" panose="03000502040302020204" pitchFamily="66" charset="0"/>
            </a:endParaRPr>
          </a:p>
        </p:txBody>
      </p:sp>
      <p:sp>
        <p:nvSpPr>
          <p:cNvPr id="50" name="Diagrama de flujo: conector 49">
            <a:extLst>
              <a:ext uri="{FF2B5EF4-FFF2-40B4-BE49-F238E27FC236}">
                <a16:creationId xmlns:a16="http://schemas.microsoft.com/office/drawing/2014/main" id="{409AFE72-5E88-3423-196C-EA733888AFA7}"/>
              </a:ext>
            </a:extLst>
          </p:cNvPr>
          <p:cNvSpPr/>
          <p:nvPr/>
        </p:nvSpPr>
        <p:spPr>
          <a:xfrm>
            <a:off x="95780" y="7421755"/>
            <a:ext cx="774832" cy="683095"/>
          </a:xfrm>
          <a:prstGeom prst="flowChartConnecto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tx1"/>
                </a:solidFill>
              </a:rPr>
              <a:t>4</a:t>
            </a:r>
            <a:endParaRPr lang="es-CL" sz="3200" b="1" dirty="0">
              <a:solidFill>
                <a:schemeClr val="tx1"/>
              </a:solidFill>
            </a:endParaRPr>
          </a:p>
        </p:txBody>
      </p:sp>
      <p:sp>
        <p:nvSpPr>
          <p:cNvPr id="54" name="CuadroTexto 53">
            <a:extLst>
              <a:ext uri="{FF2B5EF4-FFF2-40B4-BE49-F238E27FC236}">
                <a16:creationId xmlns:a16="http://schemas.microsoft.com/office/drawing/2014/main" id="{DE53D6C6-23C4-A98E-1CC8-B1AF45F76D6D}"/>
              </a:ext>
            </a:extLst>
          </p:cNvPr>
          <p:cNvSpPr txBox="1"/>
          <p:nvPr/>
        </p:nvSpPr>
        <p:spPr>
          <a:xfrm>
            <a:off x="10729210" y="8280647"/>
            <a:ext cx="2581157" cy="584775"/>
          </a:xfrm>
          <a:custGeom>
            <a:avLst/>
            <a:gdLst>
              <a:gd name="connsiteX0" fmla="*/ 0 w 4262461"/>
              <a:gd name="connsiteY0" fmla="*/ 0 h 646331"/>
              <a:gd name="connsiteX1" fmla="*/ 4262461 w 4262461"/>
              <a:gd name="connsiteY1" fmla="*/ 0 h 646331"/>
              <a:gd name="connsiteX2" fmla="*/ 4262461 w 4262461"/>
              <a:gd name="connsiteY2" fmla="*/ 646331 h 646331"/>
              <a:gd name="connsiteX3" fmla="*/ 0 w 4262461"/>
              <a:gd name="connsiteY3" fmla="*/ 646331 h 646331"/>
              <a:gd name="connsiteX4" fmla="*/ 0 w 4262461"/>
              <a:gd name="connsiteY4" fmla="*/ 0 h 646331"/>
              <a:gd name="connsiteX0" fmla="*/ 324159 w 4586620"/>
              <a:gd name="connsiteY0" fmla="*/ 0 h 646331"/>
              <a:gd name="connsiteX1" fmla="*/ 4586620 w 4586620"/>
              <a:gd name="connsiteY1" fmla="*/ 0 h 646331"/>
              <a:gd name="connsiteX2" fmla="*/ 4586620 w 4586620"/>
              <a:gd name="connsiteY2" fmla="*/ 646331 h 646331"/>
              <a:gd name="connsiteX3" fmla="*/ 324159 w 4586620"/>
              <a:gd name="connsiteY3" fmla="*/ 646331 h 646331"/>
              <a:gd name="connsiteX4" fmla="*/ 0 w 4586620"/>
              <a:gd name="connsiteY4" fmla="*/ 406495 h 646331"/>
              <a:gd name="connsiteX5" fmla="*/ 324159 w 4586620"/>
              <a:gd name="connsiteY5" fmla="*/ 0 h 646331"/>
              <a:gd name="connsiteX0" fmla="*/ 324159 w 4586620"/>
              <a:gd name="connsiteY0" fmla="*/ 229636 h 875967"/>
              <a:gd name="connsiteX1" fmla="*/ 1252331 w 4586620"/>
              <a:gd name="connsiteY1" fmla="*/ 27 h 875967"/>
              <a:gd name="connsiteX2" fmla="*/ 4586620 w 4586620"/>
              <a:gd name="connsiteY2" fmla="*/ 229636 h 875967"/>
              <a:gd name="connsiteX3" fmla="*/ 4586620 w 4586620"/>
              <a:gd name="connsiteY3" fmla="*/ 875967 h 875967"/>
              <a:gd name="connsiteX4" fmla="*/ 324159 w 4586620"/>
              <a:gd name="connsiteY4" fmla="*/ 875967 h 875967"/>
              <a:gd name="connsiteX5" fmla="*/ 0 w 4586620"/>
              <a:gd name="connsiteY5" fmla="*/ 636131 h 875967"/>
              <a:gd name="connsiteX6" fmla="*/ 324159 w 4586620"/>
              <a:gd name="connsiteY6" fmla="*/ 229636 h 875967"/>
              <a:gd name="connsiteX0" fmla="*/ 324159 w 4586620"/>
              <a:gd name="connsiteY0" fmla="*/ 229636 h 1073625"/>
              <a:gd name="connsiteX1" fmla="*/ 1252331 w 4586620"/>
              <a:gd name="connsiteY1" fmla="*/ 27 h 1073625"/>
              <a:gd name="connsiteX2" fmla="*/ 4586620 w 4586620"/>
              <a:gd name="connsiteY2" fmla="*/ 229636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586620"/>
              <a:gd name="connsiteY0" fmla="*/ 229636 h 1073625"/>
              <a:gd name="connsiteX1" fmla="*/ 1252331 w 4586620"/>
              <a:gd name="connsiteY1" fmla="*/ 27 h 1073625"/>
              <a:gd name="connsiteX2" fmla="*/ 4367959 w 4586620"/>
              <a:gd name="connsiteY2" fmla="*/ 209758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367959"/>
              <a:gd name="connsiteY0" fmla="*/ 229636 h 1073772"/>
              <a:gd name="connsiteX1" fmla="*/ 1252331 w 4367959"/>
              <a:gd name="connsiteY1" fmla="*/ 27 h 1073772"/>
              <a:gd name="connsiteX2" fmla="*/ 4367959 w 4367959"/>
              <a:gd name="connsiteY2" fmla="*/ 209758 h 1073772"/>
              <a:gd name="connsiteX3" fmla="*/ 4328203 w 4367959"/>
              <a:gd name="connsiteY3" fmla="*/ 975359 h 1073772"/>
              <a:gd name="connsiteX4" fmla="*/ 2564296 w 4367959"/>
              <a:gd name="connsiteY4" fmla="*/ 1073453 h 1073772"/>
              <a:gd name="connsiteX5" fmla="*/ 324159 w 4367959"/>
              <a:gd name="connsiteY5" fmla="*/ 875967 h 1073772"/>
              <a:gd name="connsiteX6" fmla="*/ 0 w 4367959"/>
              <a:gd name="connsiteY6" fmla="*/ 636131 h 1073772"/>
              <a:gd name="connsiteX7" fmla="*/ 324159 w 4367959"/>
              <a:gd name="connsiteY7" fmla="*/ 229636 h 10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7959" h="1073772">
                <a:moveTo>
                  <a:pt x="324159" y="229636"/>
                </a:moveTo>
                <a:cubicBezTo>
                  <a:pt x="501028" y="232613"/>
                  <a:pt x="1075462" y="-2950"/>
                  <a:pt x="1252331" y="27"/>
                </a:cubicBezTo>
                <a:lnTo>
                  <a:pt x="4367959" y="209758"/>
                </a:lnTo>
                <a:lnTo>
                  <a:pt x="4328203" y="975359"/>
                </a:lnTo>
                <a:cubicBezTo>
                  <a:pt x="3309538" y="968301"/>
                  <a:pt x="3582961" y="1080511"/>
                  <a:pt x="2564296" y="1073453"/>
                </a:cubicBezTo>
                <a:lnTo>
                  <a:pt x="324159" y="875967"/>
                </a:lnTo>
                <a:cubicBezTo>
                  <a:pt x="322123" y="789396"/>
                  <a:pt x="2036" y="722702"/>
                  <a:pt x="0" y="636131"/>
                </a:cubicBezTo>
                <a:lnTo>
                  <a:pt x="324159" y="229636"/>
                </a:lnTo>
                <a:close/>
              </a:path>
            </a:pathLst>
          </a:custGeom>
          <a:solidFill>
            <a:srgbClr val="FFFF99"/>
          </a:solidFill>
        </p:spPr>
        <p:txBody>
          <a:bodyPr wrap="square" rtlCol="0">
            <a:spAutoFit/>
          </a:bodyPr>
          <a:lstStyle/>
          <a:p>
            <a:pPr algn="ctr"/>
            <a:r>
              <a:rPr lang="es-ES" sz="3200" b="1" dirty="0">
                <a:solidFill>
                  <a:srgbClr val="7030A0"/>
                </a:solidFill>
                <a:latin typeface="Cavolini" panose="03000502040302020204" pitchFamily="66" charset="0"/>
                <a:cs typeface="Cavolini" panose="03000502040302020204" pitchFamily="66" charset="0"/>
              </a:rPr>
              <a:t>Bendición</a:t>
            </a:r>
            <a:endParaRPr lang="es-CL" sz="3200" b="1" dirty="0">
              <a:solidFill>
                <a:srgbClr val="7030A0"/>
              </a:solidFill>
              <a:latin typeface="Cavolini" panose="03000502040302020204" pitchFamily="66" charset="0"/>
              <a:cs typeface="Cavolini" panose="03000502040302020204" pitchFamily="66" charset="0"/>
            </a:endParaRPr>
          </a:p>
        </p:txBody>
      </p:sp>
      <p:sp>
        <p:nvSpPr>
          <p:cNvPr id="44" name="Diagrama de flujo: conector 43">
            <a:extLst>
              <a:ext uri="{FF2B5EF4-FFF2-40B4-BE49-F238E27FC236}">
                <a16:creationId xmlns:a16="http://schemas.microsoft.com/office/drawing/2014/main" id="{92BCCB7A-19F0-D18D-BCB1-0640096E84B9}"/>
              </a:ext>
            </a:extLst>
          </p:cNvPr>
          <p:cNvSpPr/>
          <p:nvPr/>
        </p:nvSpPr>
        <p:spPr>
          <a:xfrm>
            <a:off x="9985078" y="8188528"/>
            <a:ext cx="744132" cy="739948"/>
          </a:xfrm>
          <a:prstGeom prst="flowChartConnecto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solidFill>
                  <a:schemeClr val="tx1"/>
                </a:solidFill>
              </a:rPr>
              <a:t>6</a:t>
            </a:r>
          </a:p>
        </p:txBody>
      </p:sp>
      <p:pic>
        <p:nvPicPr>
          <p:cNvPr id="4" name="Imagen 3">
            <a:extLst>
              <a:ext uri="{FF2B5EF4-FFF2-40B4-BE49-F238E27FC236}">
                <a16:creationId xmlns:a16="http://schemas.microsoft.com/office/drawing/2014/main" id="{C798B039-998D-547B-D6E3-D33C422EB7D6}"/>
              </a:ext>
            </a:extLst>
          </p:cNvPr>
          <p:cNvPicPr>
            <a:picLocks noChangeAspect="1"/>
          </p:cNvPicPr>
          <p:nvPr/>
        </p:nvPicPr>
        <p:blipFill>
          <a:blip r:embed="rId17"/>
          <a:stretch>
            <a:fillRect/>
          </a:stretch>
        </p:blipFill>
        <p:spPr>
          <a:xfrm>
            <a:off x="8707756" y="6674191"/>
            <a:ext cx="1441308" cy="1443606"/>
          </a:xfrm>
          <a:prstGeom prst="ellipse">
            <a:avLst/>
          </a:prstGeom>
          <a:ln w="95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37721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E9E0EC61-C52E-72C4-3E9A-B295A86B080B}"/>
            </a:ext>
          </a:extLst>
        </p:cNvPr>
        <p:cNvGrpSpPr/>
        <p:nvPr/>
      </p:nvGrpSpPr>
      <p:grpSpPr>
        <a:xfrm>
          <a:off x="0" y="0"/>
          <a:ext cx="0" cy="0"/>
          <a:chOff x="0" y="0"/>
          <a:chExt cx="0" cy="0"/>
        </a:xfrm>
      </p:grpSpPr>
      <p:sp>
        <p:nvSpPr>
          <p:cNvPr id="51" name="Freeform 2">
            <a:extLst>
              <a:ext uri="{FF2B5EF4-FFF2-40B4-BE49-F238E27FC236}">
                <a16:creationId xmlns:a16="http://schemas.microsoft.com/office/drawing/2014/main" id="{FBB74995-01A2-49E6-38B7-DE152C1CE295}"/>
              </a:ext>
            </a:extLst>
          </p:cNvPr>
          <p:cNvSpPr/>
          <p:nvPr/>
        </p:nvSpPr>
        <p:spPr>
          <a:xfrm rot="16441170" flipV="1">
            <a:off x="12243" y="-974348"/>
            <a:ext cx="3110446" cy="4095460"/>
          </a:xfrm>
          <a:custGeom>
            <a:avLst/>
            <a:gdLst/>
            <a:ahLst/>
            <a:cxnLst/>
            <a:rect l="l" t="t" r="r" b="b"/>
            <a:pathLst>
              <a:path w="19109308" h="13893538">
                <a:moveTo>
                  <a:pt x="0" y="13893538"/>
                </a:moveTo>
                <a:lnTo>
                  <a:pt x="19109309" y="13893538"/>
                </a:lnTo>
                <a:lnTo>
                  <a:pt x="19109309" y="0"/>
                </a:lnTo>
                <a:lnTo>
                  <a:pt x="0" y="0"/>
                </a:lnTo>
                <a:lnTo>
                  <a:pt x="0" y="13893538"/>
                </a:lnTo>
                <a:close/>
              </a:path>
            </a:pathLst>
          </a:custGeom>
          <a:blipFill>
            <a:blip r:embed="rId3">
              <a:alphaModFix amt="44999"/>
              <a:extLst>
                <a:ext uri="{96DAC541-7B7A-43D3-8B79-37D633B846F1}">
                  <asvg:svgBlip xmlns:asvg="http://schemas.microsoft.com/office/drawing/2016/SVG/main" r:embed="rId4"/>
                </a:ext>
              </a:extLst>
            </a:blip>
            <a:stretch>
              <a:fillRect/>
            </a:stretch>
          </a:blipFill>
        </p:spPr>
        <p:txBody>
          <a:bodyPr/>
          <a:lstStyle/>
          <a:p>
            <a:endParaRPr lang="es-CL"/>
          </a:p>
        </p:txBody>
      </p:sp>
      <p:sp>
        <p:nvSpPr>
          <p:cNvPr id="2" name="Freeform 2">
            <a:extLst>
              <a:ext uri="{FF2B5EF4-FFF2-40B4-BE49-F238E27FC236}">
                <a16:creationId xmlns:a16="http://schemas.microsoft.com/office/drawing/2014/main" id="{0B5C9B14-F04F-5C79-83DA-E28A06A96344}"/>
              </a:ext>
            </a:extLst>
          </p:cNvPr>
          <p:cNvSpPr/>
          <p:nvPr/>
        </p:nvSpPr>
        <p:spPr>
          <a:xfrm rot="6975516" flipV="1">
            <a:off x="15809617" y="-1179835"/>
            <a:ext cx="3110446" cy="5046837"/>
          </a:xfrm>
          <a:custGeom>
            <a:avLst/>
            <a:gdLst/>
            <a:ahLst/>
            <a:cxnLst/>
            <a:rect l="l" t="t" r="r" b="b"/>
            <a:pathLst>
              <a:path w="19109308" h="13893538">
                <a:moveTo>
                  <a:pt x="0" y="13893538"/>
                </a:moveTo>
                <a:lnTo>
                  <a:pt x="19109309" y="13893538"/>
                </a:lnTo>
                <a:lnTo>
                  <a:pt x="19109309" y="0"/>
                </a:lnTo>
                <a:lnTo>
                  <a:pt x="0" y="0"/>
                </a:lnTo>
                <a:lnTo>
                  <a:pt x="0" y="13893538"/>
                </a:lnTo>
                <a:close/>
              </a:path>
            </a:pathLst>
          </a:custGeom>
          <a:blipFill>
            <a:blip r:embed="rId5">
              <a:alphaModFix amt="44999"/>
              <a:extLst>
                <a:ext uri="{96DAC541-7B7A-43D3-8B79-37D633B846F1}">
                  <asvg:svgBlip xmlns:asvg="http://schemas.microsoft.com/office/drawing/2016/SVG/main" r:embed="rId6"/>
                </a:ext>
              </a:extLst>
            </a:blip>
            <a:stretch>
              <a:fillRect/>
            </a:stretch>
          </a:blipFill>
        </p:spPr>
        <p:txBody>
          <a:bodyPr/>
          <a:lstStyle/>
          <a:p>
            <a:endParaRPr lang="es-CL"/>
          </a:p>
        </p:txBody>
      </p:sp>
      <p:sp>
        <p:nvSpPr>
          <p:cNvPr id="3" name="Freeform 3">
            <a:extLst>
              <a:ext uri="{FF2B5EF4-FFF2-40B4-BE49-F238E27FC236}">
                <a16:creationId xmlns:a16="http://schemas.microsoft.com/office/drawing/2014/main" id="{40CF4033-85FC-0F85-3274-15CA29FA395E}"/>
              </a:ext>
            </a:extLst>
          </p:cNvPr>
          <p:cNvSpPr/>
          <p:nvPr/>
        </p:nvSpPr>
        <p:spPr>
          <a:xfrm rot="989189" flipV="1">
            <a:off x="-1776444" y="7511830"/>
            <a:ext cx="6825753" cy="3657762"/>
          </a:xfrm>
          <a:custGeom>
            <a:avLst/>
            <a:gdLst/>
            <a:ahLst/>
            <a:cxnLst/>
            <a:rect l="l" t="t" r="r" b="b"/>
            <a:pathLst>
              <a:path w="19109308" h="13893538">
                <a:moveTo>
                  <a:pt x="0" y="13893537"/>
                </a:moveTo>
                <a:lnTo>
                  <a:pt x="19109308" y="13893537"/>
                </a:lnTo>
                <a:lnTo>
                  <a:pt x="19109308" y="0"/>
                </a:lnTo>
                <a:lnTo>
                  <a:pt x="0" y="0"/>
                </a:lnTo>
                <a:lnTo>
                  <a:pt x="0" y="13893537"/>
                </a:lnTo>
                <a:close/>
              </a:path>
            </a:pathLst>
          </a:custGeom>
          <a:blipFill>
            <a:blip r:embed="rId7">
              <a:alphaModFix amt="76000"/>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s-CL"/>
          </a:p>
        </p:txBody>
      </p:sp>
      <p:sp>
        <p:nvSpPr>
          <p:cNvPr id="5" name="Freeform 5">
            <a:extLst>
              <a:ext uri="{FF2B5EF4-FFF2-40B4-BE49-F238E27FC236}">
                <a16:creationId xmlns:a16="http://schemas.microsoft.com/office/drawing/2014/main" id="{26247271-6A75-18A6-4645-5F2CFE4EC324}"/>
              </a:ext>
            </a:extLst>
          </p:cNvPr>
          <p:cNvSpPr/>
          <p:nvPr/>
        </p:nvSpPr>
        <p:spPr>
          <a:xfrm rot="18308033">
            <a:off x="9863535" y="8523240"/>
            <a:ext cx="10665002" cy="5118275"/>
          </a:xfrm>
          <a:custGeom>
            <a:avLst/>
            <a:gdLst/>
            <a:ahLst/>
            <a:cxnLst/>
            <a:rect l="l" t="t" r="r" b="b"/>
            <a:pathLst>
              <a:path w="18421024" h="13393116">
                <a:moveTo>
                  <a:pt x="0" y="0"/>
                </a:moveTo>
                <a:lnTo>
                  <a:pt x="18421023" y="0"/>
                </a:lnTo>
                <a:lnTo>
                  <a:pt x="18421023" y="13393116"/>
                </a:lnTo>
                <a:lnTo>
                  <a:pt x="0" y="13393116"/>
                </a:lnTo>
                <a:lnTo>
                  <a:pt x="0" y="0"/>
                </a:lnTo>
                <a:close/>
              </a:path>
            </a:pathLst>
          </a:custGeom>
          <a:blipFill>
            <a:blip r:embed="rId9">
              <a:alphaModFix amt="44999"/>
              <a:extLst>
                <a:ext uri="{96DAC541-7B7A-43D3-8B79-37D633B846F1}">
                  <asvg:svgBlip xmlns:asvg="http://schemas.microsoft.com/office/drawing/2016/SVG/main" r:embed="rId10"/>
                </a:ext>
              </a:extLst>
            </a:blip>
            <a:stretch>
              <a:fillRect/>
            </a:stretch>
          </a:blipFill>
        </p:spPr>
        <p:txBody>
          <a:bodyPr/>
          <a:lstStyle/>
          <a:p>
            <a:endParaRPr lang="es-CL"/>
          </a:p>
        </p:txBody>
      </p:sp>
      <p:sp>
        <p:nvSpPr>
          <p:cNvPr id="36" name="CuadroTexto 35">
            <a:extLst>
              <a:ext uri="{FF2B5EF4-FFF2-40B4-BE49-F238E27FC236}">
                <a16:creationId xmlns:a16="http://schemas.microsoft.com/office/drawing/2014/main" id="{1B87A060-A736-A4AE-0B78-90047E37C709}"/>
              </a:ext>
            </a:extLst>
          </p:cNvPr>
          <p:cNvSpPr txBox="1"/>
          <p:nvPr/>
        </p:nvSpPr>
        <p:spPr>
          <a:xfrm>
            <a:off x="8740447" y="2010002"/>
            <a:ext cx="9372846" cy="4123908"/>
          </a:xfrm>
          <a:prstGeom prst="roundRect">
            <a:avLst>
              <a:gd name="adj" fmla="val 7278"/>
            </a:avLst>
          </a:prstGeom>
          <a:solidFill>
            <a:srgbClr val="E2FD8B"/>
          </a:solidFill>
        </p:spPr>
        <p:txBody>
          <a:bodyPr wrap="square">
            <a:spAutoFit/>
          </a:bodyPr>
          <a:lstStyle/>
          <a:p>
            <a:pPr algn="just"/>
            <a:r>
              <a:rPr lang="es-ES" sz="2800" dirty="0">
                <a:latin typeface="Aptos" panose="020B0004020202020204" pitchFamily="34" charset="0"/>
              </a:rPr>
              <a:t>Este amor no es un sentimiento pasajero, sino un amor activo, dispuesto incluso al sacrificio, como lo demostró Jesús al dar su vida por sus amigos. Para nuestra comunidad escolar, este mandamiento es el corazón de nuestra convivencia. Nos llama a construir relaciones que reflejen el amor incondicional de Jesús: respeto mutuo entre estudiantes, profesores y familias; apoyo en los desafíos académicos y personales; y una disposición a ayudar a quienes más lo necesitan..</a:t>
            </a:r>
          </a:p>
        </p:txBody>
      </p:sp>
      <p:sp>
        <p:nvSpPr>
          <p:cNvPr id="41" name="CuadroTexto 40">
            <a:extLst>
              <a:ext uri="{FF2B5EF4-FFF2-40B4-BE49-F238E27FC236}">
                <a16:creationId xmlns:a16="http://schemas.microsoft.com/office/drawing/2014/main" id="{2AA42751-168D-6FD6-7C54-91F28A3A206D}"/>
              </a:ext>
            </a:extLst>
          </p:cNvPr>
          <p:cNvSpPr txBox="1"/>
          <p:nvPr/>
        </p:nvSpPr>
        <p:spPr>
          <a:xfrm>
            <a:off x="961828" y="8294998"/>
            <a:ext cx="7455825" cy="523220"/>
          </a:xfrm>
          <a:prstGeom prst="rect">
            <a:avLst/>
          </a:prstGeom>
          <a:solidFill>
            <a:schemeClr val="tx2">
              <a:lumMod val="40000"/>
              <a:lumOff val="60000"/>
            </a:schemeClr>
          </a:solidFill>
        </p:spPr>
        <p:txBody>
          <a:bodyPr wrap="square" rtlCol="0">
            <a:spAutoFit/>
          </a:bodyPr>
          <a:lstStyle/>
          <a:p>
            <a:pPr algn="just"/>
            <a:r>
              <a:rPr lang="es-CL" sz="2800" dirty="0">
                <a:latin typeface="Aptos" panose="020B0004020202020204" pitchFamily="34" charset="0"/>
              </a:rPr>
              <a:t>Rezamos: </a:t>
            </a:r>
            <a:r>
              <a:rPr lang="es-CL" sz="2800" b="1" dirty="0">
                <a:latin typeface="Aptos" panose="020B0004020202020204" pitchFamily="34" charset="0"/>
              </a:rPr>
              <a:t>Dios te salve, María…</a:t>
            </a:r>
          </a:p>
        </p:txBody>
      </p:sp>
      <p:sp>
        <p:nvSpPr>
          <p:cNvPr id="49" name="CuadroTexto 48">
            <a:extLst>
              <a:ext uri="{FF2B5EF4-FFF2-40B4-BE49-F238E27FC236}">
                <a16:creationId xmlns:a16="http://schemas.microsoft.com/office/drawing/2014/main" id="{A7C75A4E-6334-53B8-79A3-61458DAA39AD}"/>
              </a:ext>
            </a:extLst>
          </p:cNvPr>
          <p:cNvSpPr txBox="1"/>
          <p:nvPr/>
        </p:nvSpPr>
        <p:spPr>
          <a:xfrm>
            <a:off x="8830431" y="6906653"/>
            <a:ext cx="7455824" cy="2185214"/>
          </a:xfrm>
          <a:prstGeom prst="rect">
            <a:avLst/>
          </a:prstGeom>
          <a:solidFill>
            <a:srgbClr val="EDAAF4"/>
          </a:solidFill>
        </p:spPr>
        <p:txBody>
          <a:bodyPr wrap="square" rtlCol="0">
            <a:spAutoFit/>
          </a:bodyPr>
          <a:lstStyle/>
          <a:p>
            <a:pPr algn="just"/>
            <a:r>
              <a:rPr lang="es-ES" sz="2800" dirty="0">
                <a:latin typeface="Aptos" panose="020B0004020202020204" pitchFamily="34" charset="0"/>
              </a:rPr>
              <a:t>Gracias Señor, por nuestros amigos, por el apoyo incondicional en los momentos difíciles y por la alegría de compartir nuestra vida con ellos. </a:t>
            </a:r>
            <a:r>
              <a:rPr lang="es-ES" sz="2800" b="1" dirty="0">
                <a:effectLst/>
                <a:latin typeface="Aptos" panose="020B0004020202020204" pitchFamily="34" charset="0"/>
              </a:rPr>
              <a:t>Con María, roguemos al Señor.</a:t>
            </a:r>
          </a:p>
          <a:p>
            <a:pPr algn="ctr"/>
            <a:r>
              <a:rPr lang="es-ES" sz="2400" i="1" dirty="0">
                <a:effectLst/>
                <a:latin typeface="Aptos" panose="020B0004020202020204" pitchFamily="34" charset="0"/>
              </a:rPr>
              <a:t>(podemos agregar nuestras propias intenciones)</a:t>
            </a:r>
          </a:p>
        </p:txBody>
      </p:sp>
      <p:sp>
        <p:nvSpPr>
          <p:cNvPr id="53" name="CuadroTexto 52">
            <a:extLst>
              <a:ext uri="{FF2B5EF4-FFF2-40B4-BE49-F238E27FC236}">
                <a16:creationId xmlns:a16="http://schemas.microsoft.com/office/drawing/2014/main" id="{1A3AD46E-F2AE-239E-66FA-0E5BE52C2C3E}"/>
              </a:ext>
            </a:extLst>
          </p:cNvPr>
          <p:cNvSpPr txBox="1"/>
          <p:nvPr/>
        </p:nvSpPr>
        <p:spPr>
          <a:xfrm>
            <a:off x="1160153" y="843839"/>
            <a:ext cx="2205861" cy="584775"/>
          </a:xfrm>
          <a:custGeom>
            <a:avLst/>
            <a:gdLst>
              <a:gd name="connsiteX0" fmla="*/ 0 w 4262461"/>
              <a:gd name="connsiteY0" fmla="*/ 0 h 646331"/>
              <a:gd name="connsiteX1" fmla="*/ 4262461 w 4262461"/>
              <a:gd name="connsiteY1" fmla="*/ 0 h 646331"/>
              <a:gd name="connsiteX2" fmla="*/ 4262461 w 4262461"/>
              <a:gd name="connsiteY2" fmla="*/ 646331 h 646331"/>
              <a:gd name="connsiteX3" fmla="*/ 0 w 4262461"/>
              <a:gd name="connsiteY3" fmla="*/ 646331 h 646331"/>
              <a:gd name="connsiteX4" fmla="*/ 0 w 4262461"/>
              <a:gd name="connsiteY4" fmla="*/ 0 h 646331"/>
              <a:gd name="connsiteX0" fmla="*/ 324159 w 4586620"/>
              <a:gd name="connsiteY0" fmla="*/ 0 h 646331"/>
              <a:gd name="connsiteX1" fmla="*/ 4586620 w 4586620"/>
              <a:gd name="connsiteY1" fmla="*/ 0 h 646331"/>
              <a:gd name="connsiteX2" fmla="*/ 4586620 w 4586620"/>
              <a:gd name="connsiteY2" fmla="*/ 646331 h 646331"/>
              <a:gd name="connsiteX3" fmla="*/ 324159 w 4586620"/>
              <a:gd name="connsiteY3" fmla="*/ 646331 h 646331"/>
              <a:gd name="connsiteX4" fmla="*/ 0 w 4586620"/>
              <a:gd name="connsiteY4" fmla="*/ 406495 h 646331"/>
              <a:gd name="connsiteX5" fmla="*/ 324159 w 4586620"/>
              <a:gd name="connsiteY5" fmla="*/ 0 h 646331"/>
              <a:gd name="connsiteX0" fmla="*/ 324159 w 4586620"/>
              <a:gd name="connsiteY0" fmla="*/ 229636 h 875967"/>
              <a:gd name="connsiteX1" fmla="*/ 1252331 w 4586620"/>
              <a:gd name="connsiteY1" fmla="*/ 27 h 875967"/>
              <a:gd name="connsiteX2" fmla="*/ 4586620 w 4586620"/>
              <a:gd name="connsiteY2" fmla="*/ 229636 h 875967"/>
              <a:gd name="connsiteX3" fmla="*/ 4586620 w 4586620"/>
              <a:gd name="connsiteY3" fmla="*/ 875967 h 875967"/>
              <a:gd name="connsiteX4" fmla="*/ 324159 w 4586620"/>
              <a:gd name="connsiteY4" fmla="*/ 875967 h 875967"/>
              <a:gd name="connsiteX5" fmla="*/ 0 w 4586620"/>
              <a:gd name="connsiteY5" fmla="*/ 636131 h 875967"/>
              <a:gd name="connsiteX6" fmla="*/ 324159 w 4586620"/>
              <a:gd name="connsiteY6" fmla="*/ 229636 h 875967"/>
              <a:gd name="connsiteX0" fmla="*/ 324159 w 4586620"/>
              <a:gd name="connsiteY0" fmla="*/ 229636 h 1073625"/>
              <a:gd name="connsiteX1" fmla="*/ 1252331 w 4586620"/>
              <a:gd name="connsiteY1" fmla="*/ 27 h 1073625"/>
              <a:gd name="connsiteX2" fmla="*/ 4586620 w 4586620"/>
              <a:gd name="connsiteY2" fmla="*/ 229636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586620"/>
              <a:gd name="connsiteY0" fmla="*/ 229636 h 1073625"/>
              <a:gd name="connsiteX1" fmla="*/ 1252331 w 4586620"/>
              <a:gd name="connsiteY1" fmla="*/ 27 h 1073625"/>
              <a:gd name="connsiteX2" fmla="*/ 4367959 w 4586620"/>
              <a:gd name="connsiteY2" fmla="*/ 209758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367959"/>
              <a:gd name="connsiteY0" fmla="*/ 229636 h 1073772"/>
              <a:gd name="connsiteX1" fmla="*/ 1252331 w 4367959"/>
              <a:gd name="connsiteY1" fmla="*/ 27 h 1073772"/>
              <a:gd name="connsiteX2" fmla="*/ 4367959 w 4367959"/>
              <a:gd name="connsiteY2" fmla="*/ 209758 h 1073772"/>
              <a:gd name="connsiteX3" fmla="*/ 4328203 w 4367959"/>
              <a:gd name="connsiteY3" fmla="*/ 975359 h 1073772"/>
              <a:gd name="connsiteX4" fmla="*/ 2564296 w 4367959"/>
              <a:gd name="connsiteY4" fmla="*/ 1073453 h 1073772"/>
              <a:gd name="connsiteX5" fmla="*/ 324159 w 4367959"/>
              <a:gd name="connsiteY5" fmla="*/ 875967 h 1073772"/>
              <a:gd name="connsiteX6" fmla="*/ 0 w 4367959"/>
              <a:gd name="connsiteY6" fmla="*/ 636131 h 1073772"/>
              <a:gd name="connsiteX7" fmla="*/ 324159 w 4367959"/>
              <a:gd name="connsiteY7" fmla="*/ 229636 h 10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7959" h="1073772">
                <a:moveTo>
                  <a:pt x="324159" y="229636"/>
                </a:moveTo>
                <a:cubicBezTo>
                  <a:pt x="501028" y="232613"/>
                  <a:pt x="1075462" y="-2950"/>
                  <a:pt x="1252331" y="27"/>
                </a:cubicBezTo>
                <a:lnTo>
                  <a:pt x="4367959" y="209758"/>
                </a:lnTo>
                <a:lnTo>
                  <a:pt x="4328203" y="975359"/>
                </a:lnTo>
                <a:cubicBezTo>
                  <a:pt x="3309538" y="968301"/>
                  <a:pt x="3582961" y="1080511"/>
                  <a:pt x="2564296" y="1073453"/>
                </a:cubicBezTo>
                <a:lnTo>
                  <a:pt x="324159" y="875967"/>
                </a:lnTo>
                <a:cubicBezTo>
                  <a:pt x="322123" y="789396"/>
                  <a:pt x="2036" y="722702"/>
                  <a:pt x="0" y="636131"/>
                </a:cubicBezTo>
                <a:lnTo>
                  <a:pt x="324159" y="229636"/>
                </a:lnTo>
                <a:close/>
              </a:path>
            </a:pathLst>
          </a:custGeom>
          <a:solidFill>
            <a:srgbClr val="FFFF99"/>
          </a:solidFill>
        </p:spPr>
        <p:txBody>
          <a:bodyPr wrap="square" rtlCol="0">
            <a:spAutoFit/>
          </a:bodyPr>
          <a:lstStyle/>
          <a:p>
            <a:pPr algn="ctr"/>
            <a:r>
              <a:rPr lang="es-ES" sz="3200" b="1" dirty="0">
                <a:solidFill>
                  <a:srgbClr val="7030A0"/>
                </a:solidFill>
                <a:latin typeface="Cavolini" panose="03000502040302020204" pitchFamily="66" charset="0"/>
                <a:cs typeface="Cavolini" panose="03000502040302020204" pitchFamily="66" charset="0"/>
              </a:rPr>
              <a:t>Inicio</a:t>
            </a:r>
            <a:endParaRPr lang="es-CL" sz="3200" b="1" dirty="0">
              <a:solidFill>
                <a:srgbClr val="7030A0"/>
              </a:solidFill>
              <a:latin typeface="Cavolini" panose="03000502040302020204" pitchFamily="66" charset="0"/>
              <a:cs typeface="Cavolini" panose="03000502040302020204" pitchFamily="66" charset="0"/>
            </a:endParaRPr>
          </a:p>
        </p:txBody>
      </p:sp>
      <p:sp>
        <p:nvSpPr>
          <p:cNvPr id="33" name="CuadroTexto 32">
            <a:extLst>
              <a:ext uri="{FF2B5EF4-FFF2-40B4-BE49-F238E27FC236}">
                <a16:creationId xmlns:a16="http://schemas.microsoft.com/office/drawing/2014/main" id="{8ABF2246-0CDC-A12D-3AFB-073A94C82F76}"/>
              </a:ext>
            </a:extLst>
          </p:cNvPr>
          <p:cNvSpPr txBox="1"/>
          <p:nvPr/>
        </p:nvSpPr>
        <p:spPr>
          <a:xfrm>
            <a:off x="186191" y="77197"/>
            <a:ext cx="3028421" cy="707886"/>
          </a:xfrm>
          <a:prstGeom prst="rect">
            <a:avLst/>
          </a:prstGeom>
          <a:solidFill>
            <a:srgbClr val="97DA64"/>
          </a:solidFill>
        </p:spPr>
        <p:txBody>
          <a:bodyPr wrap="square" rtlCol="0">
            <a:spAutoFit/>
          </a:bodyPr>
          <a:lstStyle/>
          <a:p>
            <a:pPr algn="ctr"/>
            <a:r>
              <a:rPr lang="es-ES" sz="4000" b="1" dirty="0">
                <a:latin typeface="Abadi" panose="020B0604020104020204" pitchFamily="34" charset="0"/>
              </a:rPr>
              <a:t>VIERNES 23</a:t>
            </a:r>
            <a:endParaRPr lang="es-CL" sz="4000" b="1" dirty="0">
              <a:latin typeface="Abadi" panose="020B0604020104020204" pitchFamily="34" charset="0"/>
            </a:endParaRPr>
          </a:p>
        </p:txBody>
      </p:sp>
      <p:sp>
        <p:nvSpPr>
          <p:cNvPr id="54" name="CuadroTexto 53">
            <a:extLst>
              <a:ext uri="{FF2B5EF4-FFF2-40B4-BE49-F238E27FC236}">
                <a16:creationId xmlns:a16="http://schemas.microsoft.com/office/drawing/2014/main" id="{821364CE-B476-7F25-C18A-AAA9AE6A4570}"/>
              </a:ext>
            </a:extLst>
          </p:cNvPr>
          <p:cNvSpPr txBox="1"/>
          <p:nvPr/>
        </p:nvSpPr>
        <p:spPr>
          <a:xfrm>
            <a:off x="66448" y="9512338"/>
            <a:ext cx="2815461" cy="584775"/>
          </a:xfrm>
          <a:custGeom>
            <a:avLst/>
            <a:gdLst>
              <a:gd name="connsiteX0" fmla="*/ 0 w 4262461"/>
              <a:gd name="connsiteY0" fmla="*/ 0 h 646331"/>
              <a:gd name="connsiteX1" fmla="*/ 4262461 w 4262461"/>
              <a:gd name="connsiteY1" fmla="*/ 0 h 646331"/>
              <a:gd name="connsiteX2" fmla="*/ 4262461 w 4262461"/>
              <a:gd name="connsiteY2" fmla="*/ 646331 h 646331"/>
              <a:gd name="connsiteX3" fmla="*/ 0 w 4262461"/>
              <a:gd name="connsiteY3" fmla="*/ 646331 h 646331"/>
              <a:gd name="connsiteX4" fmla="*/ 0 w 4262461"/>
              <a:gd name="connsiteY4" fmla="*/ 0 h 646331"/>
              <a:gd name="connsiteX0" fmla="*/ 324159 w 4586620"/>
              <a:gd name="connsiteY0" fmla="*/ 0 h 646331"/>
              <a:gd name="connsiteX1" fmla="*/ 4586620 w 4586620"/>
              <a:gd name="connsiteY1" fmla="*/ 0 h 646331"/>
              <a:gd name="connsiteX2" fmla="*/ 4586620 w 4586620"/>
              <a:gd name="connsiteY2" fmla="*/ 646331 h 646331"/>
              <a:gd name="connsiteX3" fmla="*/ 324159 w 4586620"/>
              <a:gd name="connsiteY3" fmla="*/ 646331 h 646331"/>
              <a:gd name="connsiteX4" fmla="*/ 0 w 4586620"/>
              <a:gd name="connsiteY4" fmla="*/ 406495 h 646331"/>
              <a:gd name="connsiteX5" fmla="*/ 324159 w 4586620"/>
              <a:gd name="connsiteY5" fmla="*/ 0 h 646331"/>
              <a:gd name="connsiteX0" fmla="*/ 324159 w 4586620"/>
              <a:gd name="connsiteY0" fmla="*/ 229636 h 875967"/>
              <a:gd name="connsiteX1" fmla="*/ 1252331 w 4586620"/>
              <a:gd name="connsiteY1" fmla="*/ 27 h 875967"/>
              <a:gd name="connsiteX2" fmla="*/ 4586620 w 4586620"/>
              <a:gd name="connsiteY2" fmla="*/ 229636 h 875967"/>
              <a:gd name="connsiteX3" fmla="*/ 4586620 w 4586620"/>
              <a:gd name="connsiteY3" fmla="*/ 875967 h 875967"/>
              <a:gd name="connsiteX4" fmla="*/ 324159 w 4586620"/>
              <a:gd name="connsiteY4" fmla="*/ 875967 h 875967"/>
              <a:gd name="connsiteX5" fmla="*/ 0 w 4586620"/>
              <a:gd name="connsiteY5" fmla="*/ 636131 h 875967"/>
              <a:gd name="connsiteX6" fmla="*/ 324159 w 4586620"/>
              <a:gd name="connsiteY6" fmla="*/ 229636 h 875967"/>
              <a:gd name="connsiteX0" fmla="*/ 324159 w 4586620"/>
              <a:gd name="connsiteY0" fmla="*/ 229636 h 1073625"/>
              <a:gd name="connsiteX1" fmla="*/ 1252331 w 4586620"/>
              <a:gd name="connsiteY1" fmla="*/ 27 h 1073625"/>
              <a:gd name="connsiteX2" fmla="*/ 4586620 w 4586620"/>
              <a:gd name="connsiteY2" fmla="*/ 229636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586620"/>
              <a:gd name="connsiteY0" fmla="*/ 229636 h 1073625"/>
              <a:gd name="connsiteX1" fmla="*/ 1252331 w 4586620"/>
              <a:gd name="connsiteY1" fmla="*/ 27 h 1073625"/>
              <a:gd name="connsiteX2" fmla="*/ 4367959 w 4586620"/>
              <a:gd name="connsiteY2" fmla="*/ 209758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367959"/>
              <a:gd name="connsiteY0" fmla="*/ 229636 h 1073772"/>
              <a:gd name="connsiteX1" fmla="*/ 1252331 w 4367959"/>
              <a:gd name="connsiteY1" fmla="*/ 27 h 1073772"/>
              <a:gd name="connsiteX2" fmla="*/ 4367959 w 4367959"/>
              <a:gd name="connsiteY2" fmla="*/ 209758 h 1073772"/>
              <a:gd name="connsiteX3" fmla="*/ 4328203 w 4367959"/>
              <a:gd name="connsiteY3" fmla="*/ 975359 h 1073772"/>
              <a:gd name="connsiteX4" fmla="*/ 2564296 w 4367959"/>
              <a:gd name="connsiteY4" fmla="*/ 1073453 h 1073772"/>
              <a:gd name="connsiteX5" fmla="*/ 324159 w 4367959"/>
              <a:gd name="connsiteY5" fmla="*/ 875967 h 1073772"/>
              <a:gd name="connsiteX6" fmla="*/ 0 w 4367959"/>
              <a:gd name="connsiteY6" fmla="*/ 636131 h 1073772"/>
              <a:gd name="connsiteX7" fmla="*/ 324159 w 4367959"/>
              <a:gd name="connsiteY7" fmla="*/ 229636 h 10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7959" h="1073772">
                <a:moveTo>
                  <a:pt x="324159" y="229636"/>
                </a:moveTo>
                <a:cubicBezTo>
                  <a:pt x="501028" y="232613"/>
                  <a:pt x="1075462" y="-2950"/>
                  <a:pt x="1252331" y="27"/>
                </a:cubicBezTo>
                <a:lnTo>
                  <a:pt x="4367959" y="209758"/>
                </a:lnTo>
                <a:lnTo>
                  <a:pt x="4328203" y="975359"/>
                </a:lnTo>
                <a:cubicBezTo>
                  <a:pt x="3309538" y="968301"/>
                  <a:pt x="3582961" y="1080511"/>
                  <a:pt x="2564296" y="1073453"/>
                </a:cubicBezTo>
                <a:lnTo>
                  <a:pt x="324159" y="875967"/>
                </a:lnTo>
                <a:cubicBezTo>
                  <a:pt x="322123" y="789396"/>
                  <a:pt x="2036" y="722702"/>
                  <a:pt x="0" y="636131"/>
                </a:cubicBezTo>
                <a:lnTo>
                  <a:pt x="324159" y="229636"/>
                </a:lnTo>
                <a:close/>
              </a:path>
            </a:pathLst>
          </a:custGeom>
          <a:solidFill>
            <a:srgbClr val="FFFF99"/>
          </a:solidFill>
        </p:spPr>
        <p:txBody>
          <a:bodyPr wrap="square" rtlCol="0">
            <a:spAutoFit/>
          </a:bodyPr>
          <a:lstStyle/>
          <a:p>
            <a:pPr algn="ctr"/>
            <a:r>
              <a:rPr lang="es-ES" sz="3200" b="1" dirty="0">
                <a:solidFill>
                  <a:srgbClr val="7030A0"/>
                </a:solidFill>
                <a:latin typeface="Cavolini" panose="03000502040302020204" pitchFamily="66" charset="0"/>
                <a:cs typeface="Cavolini" panose="03000502040302020204" pitchFamily="66" charset="0"/>
              </a:rPr>
              <a:t>Bendición</a:t>
            </a:r>
            <a:endParaRPr lang="es-CL" sz="3200" b="1" dirty="0">
              <a:solidFill>
                <a:srgbClr val="7030A0"/>
              </a:solidFill>
              <a:latin typeface="Cavolini" panose="03000502040302020204" pitchFamily="66" charset="0"/>
              <a:cs typeface="Cavolini" panose="03000502040302020204" pitchFamily="66" charset="0"/>
            </a:endParaRPr>
          </a:p>
        </p:txBody>
      </p:sp>
      <p:sp>
        <p:nvSpPr>
          <p:cNvPr id="55" name="CuadroTexto 54">
            <a:extLst>
              <a:ext uri="{FF2B5EF4-FFF2-40B4-BE49-F238E27FC236}">
                <a16:creationId xmlns:a16="http://schemas.microsoft.com/office/drawing/2014/main" id="{3F940DF1-478E-3BF1-8F37-6A9F3417A4AC}"/>
              </a:ext>
            </a:extLst>
          </p:cNvPr>
          <p:cNvSpPr txBox="1"/>
          <p:nvPr/>
        </p:nvSpPr>
        <p:spPr>
          <a:xfrm>
            <a:off x="9373849" y="6242370"/>
            <a:ext cx="3152698" cy="584775"/>
          </a:xfrm>
          <a:custGeom>
            <a:avLst/>
            <a:gdLst>
              <a:gd name="connsiteX0" fmla="*/ 0 w 4262461"/>
              <a:gd name="connsiteY0" fmla="*/ 0 h 646331"/>
              <a:gd name="connsiteX1" fmla="*/ 4262461 w 4262461"/>
              <a:gd name="connsiteY1" fmla="*/ 0 h 646331"/>
              <a:gd name="connsiteX2" fmla="*/ 4262461 w 4262461"/>
              <a:gd name="connsiteY2" fmla="*/ 646331 h 646331"/>
              <a:gd name="connsiteX3" fmla="*/ 0 w 4262461"/>
              <a:gd name="connsiteY3" fmla="*/ 646331 h 646331"/>
              <a:gd name="connsiteX4" fmla="*/ 0 w 4262461"/>
              <a:gd name="connsiteY4" fmla="*/ 0 h 646331"/>
              <a:gd name="connsiteX0" fmla="*/ 324159 w 4586620"/>
              <a:gd name="connsiteY0" fmla="*/ 0 h 646331"/>
              <a:gd name="connsiteX1" fmla="*/ 4586620 w 4586620"/>
              <a:gd name="connsiteY1" fmla="*/ 0 h 646331"/>
              <a:gd name="connsiteX2" fmla="*/ 4586620 w 4586620"/>
              <a:gd name="connsiteY2" fmla="*/ 646331 h 646331"/>
              <a:gd name="connsiteX3" fmla="*/ 324159 w 4586620"/>
              <a:gd name="connsiteY3" fmla="*/ 646331 h 646331"/>
              <a:gd name="connsiteX4" fmla="*/ 0 w 4586620"/>
              <a:gd name="connsiteY4" fmla="*/ 406495 h 646331"/>
              <a:gd name="connsiteX5" fmla="*/ 324159 w 4586620"/>
              <a:gd name="connsiteY5" fmla="*/ 0 h 646331"/>
              <a:gd name="connsiteX0" fmla="*/ 324159 w 4586620"/>
              <a:gd name="connsiteY0" fmla="*/ 229636 h 875967"/>
              <a:gd name="connsiteX1" fmla="*/ 1252331 w 4586620"/>
              <a:gd name="connsiteY1" fmla="*/ 27 h 875967"/>
              <a:gd name="connsiteX2" fmla="*/ 4586620 w 4586620"/>
              <a:gd name="connsiteY2" fmla="*/ 229636 h 875967"/>
              <a:gd name="connsiteX3" fmla="*/ 4586620 w 4586620"/>
              <a:gd name="connsiteY3" fmla="*/ 875967 h 875967"/>
              <a:gd name="connsiteX4" fmla="*/ 324159 w 4586620"/>
              <a:gd name="connsiteY4" fmla="*/ 875967 h 875967"/>
              <a:gd name="connsiteX5" fmla="*/ 0 w 4586620"/>
              <a:gd name="connsiteY5" fmla="*/ 636131 h 875967"/>
              <a:gd name="connsiteX6" fmla="*/ 324159 w 4586620"/>
              <a:gd name="connsiteY6" fmla="*/ 229636 h 875967"/>
              <a:gd name="connsiteX0" fmla="*/ 324159 w 4586620"/>
              <a:gd name="connsiteY0" fmla="*/ 229636 h 1073625"/>
              <a:gd name="connsiteX1" fmla="*/ 1252331 w 4586620"/>
              <a:gd name="connsiteY1" fmla="*/ 27 h 1073625"/>
              <a:gd name="connsiteX2" fmla="*/ 4586620 w 4586620"/>
              <a:gd name="connsiteY2" fmla="*/ 229636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586620"/>
              <a:gd name="connsiteY0" fmla="*/ 229636 h 1073625"/>
              <a:gd name="connsiteX1" fmla="*/ 1252331 w 4586620"/>
              <a:gd name="connsiteY1" fmla="*/ 27 h 1073625"/>
              <a:gd name="connsiteX2" fmla="*/ 4367959 w 4586620"/>
              <a:gd name="connsiteY2" fmla="*/ 209758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367959"/>
              <a:gd name="connsiteY0" fmla="*/ 229636 h 1073772"/>
              <a:gd name="connsiteX1" fmla="*/ 1252331 w 4367959"/>
              <a:gd name="connsiteY1" fmla="*/ 27 h 1073772"/>
              <a:gd name="connsiteX2" fmla="*/ 4367959 w 4367959"/>
              <a:gd name="connsiteY2" fmla="*/ 209758 h 1073772"/>
              <a:gd name="connsiteX3" fmla="*/ 4328203 w 4367959"/>
              <a:gd name="connsiteY3" fmla="*/ 975359 h 1073772"/>
              <a:gd name="connsiteX4" fmla="*/ 2564296 w 4367959"/>
              <a:gd name="connsiteY4" fmla="*/ 1073453 h 1073772"/>
              <a:gd name="connsiteX5" fmla="*/ 324159 w 4367959"/>
              <a:gd name="connsiteY5" fmla="*/ 875967 h 1073772"/>
              <a:gd name="connsiteX6" fmla="*/ 0 w 4367959"/>
              <a:gd name="connsiteY6" fmla="*/ 636131 h 1073772"/>
              <a:gd name="connsiteX7" fmla="*/ 324159 w 4367959"/>
              <a:gd name="connsiteY7" fmla="*/ 229636 h 10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7959" h="1073772">
                <a:moveTo>
                  <a:pt x="324159" y="229636"/>
                </a:moveTo>
                <a:cubicBezTo>
                  <a:pt x="501028" y="232613"/>
                  <a:pt x="1075462" y="-2950"/>
                  <a:pt x="1252331" y="27"/>
                </a:cubicBezTo>
                <a:lnTo>
                  <a:pt x="4367959" y="209758"/>
                </a:lnTo>
                <a:lnTo>
                  <a:pt x="4328203" y="975359"/>
                </a:lnTo>
                <a:cubicBezTo>
                  <a:pt x="3309538" y="968301"/>
                  <a:pt x="3582961" y="1080511"/>
                  <a:pt x="2564296" y="1073453"/>
                </a:cubicBezTo>
                <a:lnTo>
                  <a:pt x="324159" y="875967"/>
                </a:lnTo>
                <a:cubicBezTo>
                  <a:pt x="322123" y="789396"/>
                  <a:pt x="2036" y="722702"/>
                  <a:pt x="0" y="636131"/>
                </a:cubicBezTo>
                <a:lnTo>
                  <a:pt x="324159" y="229636"/>
                </a:lnTo>
                <a:close/>
              </a:path>
            </a:pathLst>
          </a:custGeom>
          <a:solidFill>
            <a:srgbClr val="FFFF99"/>
          </a:solidFill>
        </p:spPr>
        <p:txBody>
          <a:bodyPr wrap="square" rtlCol="0">
            <a:spAutoFit/>
          </a:bodyPr>
          <a:lstStyle/>
          <a:p>
            <a:pPr algn="ctr"/>
            <a:r>
              <a:rPr lang="es-ES" sz="3200" b="1" dirty="0">
                <a:solidFill>
                  <a:srgbClr val="7030A0"/>
                </a:solidFill>
                <a:latin typeface="Cavolini" panose="03000502040302020204" pitchFamily="66" charset="0"/>
                <a:cs typeface="Cavolini" panose="03000502040302020204" pitchFamily="66" charset="0"/>
              </a:rPr>
              <a:t>Peticiones</a:t>
            </a:r>
            <a:endParaRPr lang="es-CL" sz="3200" b="1" dirty="0">
              <a:solidFill>
                <a:srgbClr val="7030A0"/>
              </a:solidFill>
              <a:latin typeface="Cavolini" panose="03000502040302020204" pitchFamily="66" charset="0"/>
              <a:cs typeface="Cavolini" panose="03000502040302020204" pitchFamily="66" charset="0"/>
            </a:endParaRPr>
          </a:p>
        </p:txBody>
      </p:sp>
      <p:sp>
        <p:nvSpPr>
          <p:cNvPr id="45" name="Diagrama de flujo: conector 44">
            <a:extLst>
              <a:ext uri="{FF2B5EF4-FFF2-40B4-BE49-F238E27FC236}">
                <a16:creationId xmlns:a16="http://schemas.microsoft.com/office/drawing/2014/main" id="{CCD04AA5-E883-0492-C89E-4B0E42D87E4A}"/>
              </a:ext>
            </a:extLst>
          </p:cNvPr>
          <p:cNvSpPr/>
          <p:nvPr/>
        </p:nvSpPr>
        <p:spPr>
          <a:xfrm>
            <a:off x="807836" y="772077"/>
            <a:ext cx="704634" cy="756782"/>
          </a:xfrm>
          <a:prstGeom prst="flowChartConnecto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solidFill>
                  <a:schemeClr val="tx1"/>
                </a:solidFill>
              </a:rPr>
              <a:t>1</a:t>
            </a:r>
          </a:p>
        </p:txBody>
      </p:sp>
      <p:sp>
        <p:nvSpPr>
          <p:cNvPr id="50" name="Diagrama de flujo: conector 49">
            <a:extLst>
              <a:ext uri="{FF2B5EF4-FFF2-40B4-BE49-F238E27FC236}">
                <a16:creationId xmlns:a16="http://schemas.microsoft.com/office/drawing/2014/main" id="{6C11AA91-A86D-0584-D7E6-A76BD709B36E}"/>
              </a:ext>
            </a:extLst>
          </p:cNvPr>
          <p:cNvSpPr/>
          <p:nvPr/>
        </p:nvSpPr>
        <p:spPr>
          <a:xfrm>
            <a:off x="9025445" y="6148941"/>
            <a:ext cx="774832" cy="683095"/>
          </a:xfrm>
          <a:prstGeom prst="flowChartConnecto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tx1"/>
                </a:solidFill>
              </a:rPr>
              <a:t>4</a:t>
            </a:r>
            <a:endParaRPr lang="es-CL" sz="3200" b="1" dirty="0">
              <a:solidFill>
                <a:schemeClr val="tx1"/>
              </a:solidFill>
            </a:endParaRPr>
          </a:p>
        </p:txBody>
      </p:sp>
      <p:sp>
        <p:nvSpPr>
          <p:cNvPr id="44" name="Diagrama de flujo: conector 43">
            <a:extLst>
              <a:ext uri="{FF2B5EF4-FFF2-40B4-BE49-F238E27FC236}">
                <a16:creationId xmlns:a16="http://schemas.microsoft.com/office/drawing/2014/main" id="{406C565E-4016-EE88-0C99-7139B52979B2}"/>
              </a:ext>
            </a:extLst>
          </p:cNvPr>
          <p:cNvSpPr/>
          <p:nvPr/>
        </p:nvSpPr>
        <p:spPr>
          <a:xfrm>
            <a:off x="95618" y="8881960"/>
            <a:ext cx="744132" cy="739948"/>
          </a:xfrm>
          <a:prstGeom prst="flowChartConnecto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solidFill>
                  <a:schemeClr val="tx1"/>
                </a:solidFill>
              </a:rPr>
              <a:t>6</a:t>
            </a:r>
          </a:p>
        </p:txBody>
      </p:sp>
      <p:pic>
        <p:nvPicPr>
          <p:cNvPr id="1032" name="Picture 8" descr="11 mil resultados de imágenes, fotos de stock e ilustraciones libres de  regalías para Cartoon prayer hand | Shutterstock">
            <a:extLst>
              <a:ext uri="{FF2B5EF4-FFF2-40B4-BE49-F238E27FC236}">
                <a16:creationId xmlns:a16="http://schemas.microsoft.com/office/drawing/2014/main" id="{2BD6FC6F-4F5B-8C6B-0F2E-5F6DAE9117AA}"/>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5667" b="92500" l="10000" r="90000">
                        <a14:foregroundMark x1="67667" y1="10000" x2="67667" y2="10000"/>
                        <a14:foregroundMark x1="66333" y1="91333" x2="66333" y2="91333"/>
                        <a14:foregroundMark x1="35333" y1="92167" x2="35333" y2="92167"/>
                        <a14:foregroundMark x1="64667" y1="92500" x2="64667" y2="92500"/>
                        <a14:foregroundMark x1="67667" y1="5667" x2="67667" y2="5667"/>
                      </a14:backgroundRemoval>
                    </a14:imgEffect>
                  </a14:imgLayer>
                </a14:imgProps>
              </a:ext>
              <a:ext uri="{28A0092B-C50C-407E-A947-70E740481C1C}">
                <a14:useLocalDpi xmlns:a14="http://schemas.microsoft.com/office/drawing/2010/main" val="0"/>
              </a:ext>
            </a:extLst>
          </a:blip>
          <a:srcRect/>
          <a:stretch>
            <a:fillRect/>
          </a:stretch>
        </p:blipFill>
        <p:spPr bwMode="auto">
          <a:xfrm>
            <a:off x="12180805" y="6147261"/>
            <a:ext cx="774832" cy="774832"/>
          </a:xfrm>
          <a:prstGeom prst="rect">
            <a:avLst/>
          </a:prstGeom>
          <a:noFill/>
          <a:extLst>
            <a:ext uri="{909E8E84-426E-40DD-AFC4-6F175D3DCCD1}">
              <a14:hiddenFill xmlns:a14="http://schemas.microsoft.com/office/drawing/2010/main">
                <a:solidFill>
                  <a:srgbClr val="FFFFFF"/>
                </a:solidFill>
              </a14:hiddenFill>
            </a:ext>
          </a:extLst>
        </p:spPr>
      </p:pic>
      <p:sp>
        <p:nvSpPr>
          <p:cNvPr id="34" name="CuadroTexto 33">
            <a:extLst>
              <a:ext uri="{FF2B5EF4-FFF2-40B4-BE49-F238E27FC236}">
                <a16:creationId xmlns:a16="http://schemas.microsoft.com/office/drawing/2014/main" id="{982A9E4D-41D8-411B-6FA7-3A21F684B14B}"/>
              </a:ext>
            </a:extLst>
          </p:cNvPr>
          <p:cNvSpPr txBox="1"/>
          <p:nvPr/>
        </p:nvSpPr>
        <p:spPr>
          <a:xfrm>
            <a:off x="3085200" y="115538"/>
            <a:ext cx="14004547" cy="1055608"/>
          </a:xfrm>
          <a:prstGeom prst="roundRect">
            <a:avLst/>
          </a:prstGeom>
          <a:solidFill>
            <a:schemeClr val="accent4">
              <a:lumMod val="40000"/>
              <a:lumOff val="60000"/>
            </a:schemeClr>
          </a:solidFill>
        </p:spPr>
        <p:txBody>
          <a:bodyPr wrap="square">
            <a:spAutoFit/>
          </a:bodyPr>
          <a:lstStyle/>
          <a:p>
            <a:pPr algn="ctr"/>
            <a:r>
              <a:rPr lang="es-ES" sz="2800" dirty="0">
                <a:latin typeface="Aptos" panose="020B0004020202020204" pitchFamily="34" charset="0"/>
              </a:rPr>
              <a:t>Muy buenos días. Iniciamos esta mañana con confianza en Jesús, reconociendo que él es nuestra única esperanza. </a:t>
            </a:r>
            <a:r>
              <a:rPr lang="es-ES" sz="2800" b="1" dirty="0">
                <a:latin typeface="Aptos" panose="020B0004020202020204" pitchFamily="34" charset="0"/>
              </a:rPr>
              <a:t>+ En el nombre del Padre, del hijo, del Espíritu Santo. Amén.</a:t>
            </a:r>
          </a:p>
        </p:txBody>
      </p:sp>
      <p:sp>
        <p:nvSpPr>
          <p:cNvPr id="37" name="CuadroTexto 36">
            <a:extLst>
              <a:ext uri="{FF2B5EF4-FFF2-40B4-BE49-F238E27FC236}">
                <a16:creationId xmlns:a16="http://schemas.microsoft.com/office/drawing/2014/main" id="{23E8F30A-A110-4D26-720D-44A397F17AE9}"/>
              </a:ext>
            </a:extLst>
          </p:cNvPr>
          <p:cNvSpPr txBox="1"/>
          <p:nvPr/>
        </p:nvSpPr>
        <p:spPr>
          <a:xfrm>
            <a:off x="8396256" y="1376038"/>
            <a:ext cx="4367959" cy="584775"/>
          </a:xfrm>
          <a:custGeom>
            <a:avLst/>
            <a:gdLst>
              <a:gd name="connsiteX0" fmla="*/ 0 w 4262461"/>
              <a:gd name="connsiteY0" fmla="*/ 0 h 646331"/>
              <a:gd name="connsiteX1" fmla="*/ 4262461 w 4262461"/>
              <a:gd name="connsiteY1" fmla="*/ 0 h 646331"/>
              <a:gd name="connsiteX2" fmla="*/ 4262461 w 4262461"/>
              <a:gd name="connsiteY2" fmla="*/ 646331 h 646331"/>
              <a:gd name="connsiteX3" fmla="*/ 0 w 4262461"/>
              <a:gd name="connsiteY3" fmla="*/ 646331 h 646331"/>
              <a:gd name="connsiteX4" fmla="*/ 0 w 4262461"/>
              <a:gd name="connsiteY4" fmla="*/ 0 h 646331"/>
              <a:gd name="connsiteX0" fmla="*/ 324159 w 4586620"/>
              <a:gd name="connsiteY0" fmla="*/ 0 h 646331"/>
              <a:gd name="connsiteX1" fmla="*/ 4586620 w 4586620"/>
              <a:gd name="connsiteY1" fmla="*/ 0 h 646331"/>
              <a:gd name="connsiteX2" fmla="*/ 4586620 w 4586620"/>
              <a:gd name="connsiteY2" fmla="*/ 646331 h 646331"/>
              <a:gd name="connsiteX3" fmla="*/ 324159 w 4586620"/>
              <a:gd name="connsiteY3" fmla="*/ 646331 h 646331"/>
              <a:gd name="connsiteX4" fmla="*/ 0 w 4586620"/>
              <a:gd name="connsiteY4" fmla="*/ 406495 h 646331"/>
              <a:gd name="connsiteX5" fmla="*/ 324159 w 4586620"/>
              <a:gd name="connsiteY5" fmla="*/ 0 h 646331"/>
              <a:gd name="connsiteX0" fmla="*/ 324159 w 4586620"/>
              <a:gd name="connsiteY0" fmla="*/ 229636 h 875967"/>
              <a:gd name="connsiteX1" fmla="*/ 1252331 w 4586620"/>
              <a:gd name="connsiteY1" fmla="*/ 27 h 875967"/>
              <a:gd name="connsiteX2" fmla="*/ 4586620 w 4586620"/>
              <a:gd name="connsiteY2" fmla="*/ 229636 h 875967"/>
              <a:gd name="connsiteX3" fmla="*/ 4586620 w 4586620"/>
              <a:gd name="connsiteY3" fmla="*/ 875967 h 875967"/>
              <a:gd name="connsiteX4" fmla="*/ 324159 w 4586620"/>
              <a:gd name="connsiteY4" fmla="*/ 875967 h 875967"/>
              <a:gd name="connsiteX5" fmla="*/ 0 w 4586620"/>
              <a:gd name="connsiteY5" fmla="*/ 636131 h 875967"/>
              <a:gd name="connsiteX6" fmla="*/ 324159 w 4586620"/>
              <a:gd name="connsiteY6" fmla="*/ 229636 h 875967"/>
              <a:gd name="connsiteX0" fmla="*/ 324159 w 4586620"/>
              <a:gd name="connsiteY0" fmla="*/ 229636 h 1073625"/>
              <a:gd name="connsiteX1" fmla="*/ 1252331 w 4586620"/>
              <a:gd name="connsiteY1" fmla="*/ 27 h 1073625"/>
              <a:gd name="connsiteX2" fmla="*/ 4586620 w 4586620"/>
              <a:gd name="connsiteY2" fmla="*/ 229636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586620"/>
              <a:gd name="connsiteY0" fmla="*/ 229636 h 1073625"/>
              <a:gd name="connsiteX1" fmla="*/ 1252331 w 4586620"/>
              <a:gd name="connsiteY1" fmla="*/ 27 h 1073625"/>
              <a:gd name="connsiteX2" fmla="*/ 4367959 w 4586620"/>
              <a:gd name="connsiteY2" fmla="*/ 209758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367959"/>
              <a:gd name="connsiteY0" fmla="*/ 229636 h 1073772"/>
              <a:gd name="connsiteX1" fmla="*/ 1252331 w 4367959"/>
              <a:gd name="connsiteY1" fmla="*/ 27 h 1073772"/>
              <a:gd name="connsiteX2" fmla="*/ 4367959 w 4367959"/>
              <a:gd name="connsiteY2" fmla="*/ 209758 h 1073772"/>
              <a:gd name="connsiteX3" fmla="*/ 4328203 w 4367959"/>
              <a:gd name="connsiteY3" fmla="*/ 975359 h 1073772"/>
              <a:gd name="connsiteX4" fmla="*/ 2564296 w 4367959"/>
              <a:gd name="connsiteY4" fmla="*/ 1073453 h 1073772"/>
              <a:gd name="connsiteX5" fmla="*/ 324159 w 4367959"/>
              <a:gd name="connsiteY5" fmla="*/ 875967 h 1073772"/>
              <a:gd name="connsiteX6" fmla="*/ 0 w 4367959"/>
              <a:gd name="connsiteY6" fmla="*/ 636131 h 1073772"/>
              <a:gd name="connsiteX7" fmla="*/ 324159 w 4367959"/>
              <a:gd name="connsiteY7" fmla="*/ 229636 h 10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7959" h="1073772">
                <a:moveTo>
                  <a:pt x="324159" y="229636"/>
                </a:moveTo>
                <a:cubicBezTo>
                  <a:pt x="501028" y="232613"/>
                  <a:pt x="1075462" y="-2950"/>
                  <a:pt x="1252331" y="27"/>
                </a:cubicBezTo>
                <a:lnTo>
                  <a:pt x="4367959" y="209758"/>
                </a:lnTo>
                <a:lnTo>
                  <a:pt x="4328203" y="975359"/>
                </a:lnTo>
                <a:cubicBezTo>
                  <a:pt x="3309538" y="968301"/>
                  <a:pt x="3582961" y="1080511"/>
                  <a:pt x="2564296" y="1073453"/>
                </a:cubicBezTo>
                <a:lnTo>
                  <a:pt x="324159" y="875967"/>
                </a:lnTo>
                <a:cubicBezTo>
                  <a:pt x="322123" y="789396"/>
                  <a:pt x="2036" y="722702"/>
                  <a:pt x="0" y="636131"/>
                </a:cubicBezTo>
                <a:lnTo>
                  <a:pt x="324159" y="229636"/>
                </a:lnTo>
                <a:close/>
              </a:path>
            </a:pathLst>
          </a:custGeom>
          <a:solidFill>
            <a:srgbClr val="FFFF99"/>
          </a:solidFill>
        </p:spPr>
        <p:txBody>
          <a:bodyPr wrap="square" rtlCol="0">
            <a:spAutoFit/>
          </a:bodyPr>
          <a:lstStyle/>
          <a:p>
            <a:pPr algn="ctr"/>
            <a:r>
              <a:rPr lang="es-ES" sz="3200" b="1" dirty="0">
                <a:solidFill>
                  <a:srgbClr val="7030A0"/>
                </a:solidFill>
                <a:latin typeface="Cavolini" panose="03000502040302020204" pitchFamily="66" charset="0"/>
                <a:cs typeface="Cavolini" panose="03000502040302020204" pitchFamily="66" charset="0"/>
              </a:rPr>
              <a:t>Reflexionemos </a:t>
            </a:r>
            <a:endParaRPr lang="es-CL" sz="3200" b="1" dirty="0">
              <a:solidFill>
                <a:srgbClr val="7030A0"/>
              </a:solidFill>
              <a:latin typeface="Cavolini" panose="03000502040302020204" pitchFamily="66" charset="0"/>
              <a:cs typeface="Cavolini" panose="03000502040302020204" pitchFamily="66" charset="0"/>
            </a:endParaRPr>
          </a:p>
        </p:txBody>
      </p:sp>
      <p:sp>
        <p:nvSpPr>
          <p:cNvPr id="39" name="CuadroTexto 38">
            <a:extLst>
              <a:ext uri="{FF2B5EF4-FFF2-40B4-BE49-F238E27FC236}">
                <a16:creationId xmlns:a16="http://schemas.microsoft.com/office/drawing/2014/main" id="{096344E9-514A-A57F-A78C-78AF2B6B4A0E}"/>
              </a:ext>
            </a:extLst>
          </p:cNvPr>
          <p:cNvSpPr txBox="1"/>
          <p:nvPr/>
        </p:nvSpPr>
        <p:spPr>
          <a:xfrm>
            <a:off x="3064964" y="1654333"/>
            <a:ext cx="2686412" cy="523220"/>
          </a:xfrm>
          <a:prstGeom prst="rect">
            <a:avLst/>
          </a:prstGeom>
          <a:noFill/>
        </p:spPr>
        <p:txBody>
          <a:bodyPr wrap="square">
            <a:spAutoFit/>
          </a:bodyPr>
          <a:lstStyle/>
          <a:p>
            <a:pPr algn="ctr"/>
            <a:r>
              <a:rPr lang="it-IT" sz="2800" dirty="0">
                <a:latin typeface="Aptos" panose="020B0004020202020204" pitchFamily="34" charset="0"/>
              </a:rPr>
              <a:t>(Jn 15, 12-17)</a:t>
            </a:r>
            <a:endParaRPr lang="es-CL" sz="2800" dirty="0">
              <a:latin typeface="Aptos" panose="020B0004020202020204" pitchFamily="34" charset="0"/>
            </a:endParaRPr>
          </a:p>
        </p:txBody>
      </p:sp>
      <p:sp>
        <p:nvSpPr>
          <p:cNvPr id="52" name="CuadroTexto 51">
            <a:extLst>
              <a:ext uri="{FF2B5EF4-FFF2-40B4-BE49-F238E27FC236}">
                <a16:creationId xmlns:a16="http://schemas.microsoft.com/office/drawing/2014/main" id="{F3139A3A-DAAD-A236-FA8F-8F63F474A2B0}"/>
              </a:ext>
            </a:extLst>
          </p:cNvPr>
          <p:cNvSpPr txBox="1"/>
          <p:nvPr/>
        </p:nvSpPr>
        <p:spPr>
          <a:xfrm>
            <a:off x="616335" y="1572401"/>
            <a:ext cx="2814478" cy="584775"/>
          </a:xfrm>
          <a:custGeom>
            <a:avLst/>
            <a:gdLst>
              <a:gd name="connsiteX0" fmla="*/ 0 w 4262461"/>
              <a:gd name="connsiteY0" fmla="*/ 0 h 646331"/>
              <a:gd name="connsiteX1" fmla="*/ 4262461 w 4262461"/>
              <a:gd name="connsiteY1" fmla="*/ 0 h 646331"/>
              <a:gd name="connsiteX2" fmla="*/ 4262461 w 4262461"/>
              <a:gd name="connsiteY2" fmla="*/ 646331 h 646331"/>
              <a:gd name="connsiteX3" fmla="*/ 0 w 4262461"/>
              <a:gd name="connsiteY3" fmla="*/ 646331 h 646331"/>
              <a:gd name="connsiteX4" fmla="*/ 0 w 4262461"/>
              <a:gd name="connsiteY4" fmla="*/ 0 h 646331"/>
              <a:gd name="connsiteX0" fmla="*/ 324159 w 4586620"/>
              <a:gd name="connsiteY0" fmla="*/ 0 h 646331"/>
              <a:gd name="connsiteX1" fmla="*/ 4586620 w 4586620"/>
              <a:gd name="connsiteY1" fmla="*/ 0 h 646331"/>
              <a:gd name="connsiteX2" fmla="*/ 4586620 w 4586620"/>
              <a:gd name="connsiteY2" fmla="*/ 646331 h 646331"/>
              <a:gd name="connsiteX3" fmla="*/ 324159 w 4586620"/>
              <a:gd name="connsiteY3" fmla="*/ 646331 h 646331"/>
              <a:gd name="connsiteX4" fmla="*/ 0 w 4586620"/>
              <a:gd name="connsiteY4" fmla="*/ 406495 h 646331"/>
              <a:gd name="connsiteX5" fmla="*/ 324159 w 4586620"/>
              <a:gd name="connsiteY5" fmla="*/ 0 h 646331"/>
              <a:gd name="connsiteX0" fmla="*/ 324159 w 4586620"/>
              <a:gd name="connsiteY0" fmla="*/ 229636 h 875967"/>
              <a:gd name="connsiteX1" fmla="*/ 1252331 w 4586620"/>
              <a:gd name="connsiteY1" fmla="*/ 27 h 875967"/>
              <a:gd name="connsiteX2" fmla="*/ 4586620 w 4586620"/>
              <a:gd name="connsiteY2" fmla="*/ 229636 h 875967"/>
              <a:gd name="connsiteX3" fmla="*/ 4586620 w 4586620"/>
              <a:gd name="connsiteY3" fmla="*/ 875967 h 875967"/>
              <a:gd name="connsiteX4" fmla="*/ 324159 w 4586620"/>
              <a:gd name="connsiteY4" fmla="*/ 875967 h 875967"/>
              <a:gd name="connsiteX5" fmla="*/ 0 w 4586620"/>
              <a:gd name="connsiteY5" fmla="*/ 636131 h 875967"/>
              <a:gd name="connsiteX6" fmla="*/ 324159 w 4586620"/>
              <a:gd name="connsiteY6" fmla="*/ 229636 h 875967"/>
              <a:gd name="connsiteX0" fmla="*/ 324159 w 4586620"/>
              <a:gd name="connsiteY0" fmla="*/ 229636 h 1073625"/>
              <a:gd name="connsiteX1" fmla="*/ 1252331 w 4586620"/>
              <a:gd name="connsiteY1" fmla="*/ 27 h 1073625"/>
              <a:gd name="connsiteX2" fmla="*/ 4586620 w 4586620"/>
              <a:gd name="connsiteY2" fmla="*/ 229636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586620"/>
              <a:gd name="connsiteY0" fmla="*/ 229636 h 1073625"/>
              <a:gd name="connsiteX1" fmla="*/ 1252331 w 4586620"/>
              <a:gd name="connsiteY1" fmla="*/ 27 h 1073625"/>
              <a:gd name="connsiteX2" fmla="*/ 4367959 w 4586620"/>
              <a:gd name="connsiteY2" fmla="*/ 209758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367959"/>
              <a:gd name="connsiteY0" fmla="*/ 229636 h 1073772"/>
              <a:gd name="connsiteX1" fmla="*/ 1252331 w 4367959"/>
              <a:gd name="connsiteY1" fmla="*/ 27 h 1073772"/>
              <a:gd name="connsiteX2" fmla="*/ 4367959 w 4367959"/>
              <a:gd name="connsiteY2" fmla="*/ 209758 h 1073772"/>
              <a:gd name="connsiteX3" fmla="*/ 4328203 w 4367959"/>
              <a:gd name="connsiteY3" fmla="*/ 975359 h 1073772"/>
              <a:gd name="connsiteX4" fmla="*/ 2564296 w 4367959"/>
              <a:gd name="connsiteY4" fmla="*/ 1073453 h 1073772"/>
              <a:gd name="connsiteX5" fmla="*/ 324159 w 4367959"/>
              <a:gd name="connsiteY5" fmla="*/ 875967 h 1073772"/>
              <a:gd name="connsiteX6" fmla="*/ 0 w 4367959"/>
              <a:gd name="connsiteY6" fmla="*/ 636131 h 1073772"/>
              <a:gd name="connsiteX7" fmla="*/ 324159 w 4367959"/>
              <a:gd name="connsiteY7" fmla="*/ 229636 h 10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7959" h="1073772">
                <a:moveTo>
                  <a:pt x="324159" y="229636"/>
                </a:moveTo>
                <a:cubicBezTo>
                  <a:pt x="501028" y="232613"/>
                  <a:pt x="1075462" y="-2950"/>
                  <a:pt x="1252331" y="27"/>
                </a:cubicBezTo>
                <a:lnTo>
                  <a:pt x="4367959" y="209758"/>
                </a:lnTo>
                <a:lnTo>
                  <a:pt x="4328203" y="975359"/>
                </a:lnTo>
                <a:cubicBezTo>
                  <a:pt x="3309538" y="968301"/>
                  <a:pt x="3582961" y="1080511"/>
                  <a:pt x="2564296" y="1073453"/>
                </a:cubicBezTo>
                <a:lnTo>
                  <a:pt x="324159" y="875967"/>
                </a:lnTo>
                <a:cubicBezTo>
                  <a:pt x="322123" y="789396"/>
                  <a:pt x="2036" y="722702"/>
                  <a:pt x="0" y="636131"/>
                </a:cubicBezTo>
                <a:lnTo>
                  <a:pt x="324159" y="229636"/>
                </a:lnTo>
                <a:close/>
              </a:path>
            </a:pathLst>
          </a:custGeom>
          <a:solidFill>
            <a:srgbClr val="FFFF99"/>
          </a:solidFill>
        </p:spPr>
        <p:txBody>
          <a:bodyPr wrap="square" rtlCol="0">
            <a:spAutoFit/>
          </a:bodyPr>
          <a:lstStyle/>
          <a:p>
            <a:pPr algn="ctr"/>
            <a:r>
              <a:rPr lang="es-ES" sz="3200" b="1" dirty="0">
                <a:solidFill>
                  <a:srgbClr val="7030A0"/>
                </a:solidFill>
                <a:latin typeface="Cavolini" panose="03000502040302020204" pitchFamily="66" charset="0"/>
                <a:cs typeface="Cavolini" panose="03000502040302020204" pitchFamily="66" charset="0"/>
              </a:rPr>
              <a:t>Evangelio</a:t>
            </a:r>
            <a:endParaRPr lang="es-CL" sz="3200" b="1" dirty="0">
              <a:solidFill>
                <a:srgbClr val="7030A0"/>
              </a:solidFill>
              <a:latin typeface="Cavolini" panose="03000502040302020204" pitchFamily="66" charset="0"/>
              <a:cs typeface="Cavolini" panose="03000502040302020204" pitchFamily="66" charset="0"/>
            </a:endParaRPr>
          </a:p>
        </p:txBody>
      </p:sp>
      <p:sp>
        <p:nvSpPr>
          <p:cNvPr id="48" name="Diagrama de flujo: conector 47">
            <a:extLst>
              <a:ext uri="{FF2B5EF4-FFF2-40B4-BE49-F238E27FC236}">
                <a16:creationId xmlns:a16="http://schemas.microsoft.com/office/drawing/2014/main" id="{ED034DB3-2650-78C2-11EB-A167BD2531F3}"/>
              </a:ext>
            </a:extLst>
          </p:cNvPr>
          <p:cNvSpPr/>
          <p:nvPr/>
        </p:nvSpPr>
        <p:spPr>
          <a:xfrm>
            <a:off x="8164818" y="1263959"/>
            <a:ext cx="667387" cy="732692"/>
          </a:xfrm>
          <a:prstGeom prst="flowChartConnecto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solidFill>
                  <a:schemeClr val="tx1"/>
                </a:solidFill>
              </a:rPr>
              <a:t>3</a:t>
            </a:r>
          </a:p>
        </p:txBody>
      </p:sp>
      <p:pic>
        <p:nvPicPr>
          <p:cNvPr id="1028" name="Picture 4" descr="Este clip de dibujos animados muestra una ilustración de la Santa Biblia  cristiana | Vector Premium">
            <a:extLst>
              <a:ext uri="{FF2B5EF4-FFF2-40B4-BE49-F238E27FC236}">
                <a16:creationId xmlns:a16="http://schemas.microsoft.com/office/drawing/2014/main" id="{7E7C1F02-E652-67B0-3A3D-C39A9551EFD2}"/>
              </a:ext>
            </a:extLst>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9585" b="89617" l="4633" r="96326">
                        <a14:foregroundMark x1="4952" y1="61342" x2="4952" y2="61342"/>
                        <a14:foregroundMark x1="92332" y1="28435" x2="92332" y2="28435"/>
                        <a14:foregroundMark x1="96326" y1="35783" x2="96326" y2="35783"/>
                      </a14:backgroundRemoval>
                    </a14:imgEffect>
                  </a14:imgLayer>
                </a14:imgProps>
              </a:ext>
              <a:ext uri="{28A0092B-C50C-407E-A947-70E740481C1C}">
                <a14:useLocalDpi xmlns:a14="http://schemas.microsoft.com/office/drawing/2010/main" val="0"/>
              </a:ext>
            </a:extLst>
          </a:blip>
          <a:srcRect/>
          <a:stretch>
            <a:fillRect/>
          </a:stretch>
        </p:blipFill>
        <p:spPr bwMode="auto">
          <a:xfrm rot="373392">
            <a:off x="5644254" y="1464645"/>
            <a:ext cx="870086" cy="8700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urbuja de habla con signo de interrogación nube icono aislado | Vector  Premium">
            <a:extLst>
              <a:ext uri="{FF2B5EF4-FFF2-40B4-BE49-F238E27FC236}">
                <a16:creationId xmlns:a16="http://schemas.microsoft.com/office/drawing/2014/main" id="{98995CD3-6E38-13C3-AF33-A1C1465291EF}"/>
              </a:ext>
            </a:extLst>
          </p:cNvPr>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10000" b="90000" l="10000" r="90000">
                        <a14:foregroundMark x1="39936" y1="73482" x2="39936" y2="73482"/>
                        <a14:foregroundMark x1="28275" y1="80831" x2="28275" y2="80831"/>
                        <a14:foregroundMark x1="56070" y1="35783" x2="56070" y2="35783"/>
                        <a14:foregroundMark x1="52716" y1="32748" x2="52716" y2="32748"/>
                        <a14:foregroundMark x1="44409" y1="30671" x2="44409" y2="30671"/>
                        <a14:foregroundMark x1="42652" y1="33706" x2="50958" y2="31789"/>
                        <a14:foregroundMark x1="50958" y1="31789" x2="51917" y2="41374"/>
                        <a14:foregroundMark x1="51917" y1="41374" x2="49042" y2="46805"/>
                        <a14:foregroundMark x1="49042" y1="54153" x2="49042" y2="54153"/>
                        <a14:foregroundMark x1="49042" y1="54153" x2="49042" y2="54153"/>
                        <a14:foregroundMark x1="49042" y1="54153" x2="46965" y2="53035"/>
                      </a14:backgroundRemoval>
                    </a14:imgEffect>
                  </a14:imgLayer>
                </a14:imgProps>
              </a:ext>
              <a:ext uri="{28A0092B-C50C-407E-A947-70E740481C1C}">
                <a14:useLocalDpi xmlns:a14="http://schemas.microsoft.com/office/drawing/2010/main" val="0"/>
              </a:ext>
            </a:extLst>
          </a:blip>
          <a:srcRect/>
          <a:stretch>
            <a:fillRect/>
          </a:stretch>
        </p:blipFill>
        <p:spPr bwMode="auto">
          <a:xfrm rot="339773">
            <a:off x="12470587" y="1110334"/>
            <a:ext cx="1121255" cy="1121255"/>
          </a:xfrm>
          <a:prstGeom prst="rect">
            <a:avLst/>
          </a:prstGeom>
          <a:noFill/>
          <a:extLst>
            <a:ext uri="{909E8E84-426E-40DD-AFC4-6F175D3DCCD1}">
              <a14:hiddenFill xmlns:a14="http://schemas.microsoft.com/office/drawing/2010/main">
                <a:solidFill>
                  <a:srgbClr val="FFFFFF"/>
                </a:solidFill>
              </a14:hiddenFill>
            </a:ext>
          </a:extLst>
        </p:spPr>
      </p:pic>
      <p:sp>
        <p:nvSpPr>
          <p:cNvPr id="47" name="Diagrama de flujo: conector 46">
            <a:extLst>
              <a:ext uri="{FF2B5EF4-FFF2-40B4-BE49-F238E27FC236}">
                <a16:creationId xmlns:a16="http://schemas.microsoft.com/office/drawing/2014/main" id="{B6EE8A38-BC68-6C03-4562-EA5626596583}"/>
              </a:ext>
            </a:extLst>
          </p:cNvPr>
          <p:cNvSpPr/>
          <p:nvPr/>
        </p:nvSpPr>
        <p:spPr>
          <a:xfrm>
            <a:off x="75633" y="1441249"/>
            <a:ext cx="704634" cy="800333"/>
          </a:xfrm>
          <a:prstGeom prst="flowChartConnecto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solidFill>
                  <a:schemeClr val="tx1"/>
                </a:solidFill>
              </a:rPr>
              <a:t>2</a:t>
            </a:r>
          </a:p>
        </p:txBody>
      </p:sp>
      <p:sp>
        <p:nvSpPr>
          <p:cNvPr id="8" name="CuadroTexto 7">
            <a:extLst>
              <a:ext uri="{FF2B5EF4-FFF2-40B4-BE49-F238E27FC236}">
                <a16:creationId xmlns:a16="http://schemas.microsoft.com/office/drawing/2014/main" id="{ADC8BA6B-9EAF-6737-1544-F44CE6B351F9}"/>
              </a:ext>
            </a:extLst>
          </p:cNvPr>
          <p:cNvSpPr txBox="1"/>
          <p:nvPr/>
        </p:nvSpPr>
        <p:spPr>
          <a:xfrm>
            <a:off x="184695" y="2323514"/>
            <a:ext cx="8411659" cy="5693866"/>
          </a:xfrm>
          <a:prstGeom prst="rect">
            <a:avLst/>
          </a:prstGeom>
          <a:solidFill>
            <a:srgbClr val="FFFFCC"/>
          </a:solidFill>
        </p:spPr>
        <p:txBody>
          <a:bodyPr wrap="square">
            <a:spAutoFit/>
          </a:bodyPr>
          <a:lstStyle/>
          <a:p>
            <a:pPr algn="just"/>
            <a:r>
              <a:rPr lang="es-ES" sz="2800" dirty="0">
                <a:latin typeface="Aptos" panose="020B0004020202020204" pitchFamily="34" charset="0"/>
              </a:rPr>
              <a:t>Jesús dijo a sus discípulos: Éste es mi mandamiento: Ámense los unos a los otros, como Yo los he amado. No hay amor más grande que dar la vida por los amigos. Ustedes son mis amigos si hacen lo que Yo les mando. Ya no los llamo servidores, porque el servidor ignora lo que hace su señor; Yo los llamo amigos, porque les he dado a conocer todo lo que oí de mi Padre. No son ustedes los que me eligieron a mi, sino Yo el que los elegí a ustedes, y los destiné para que vayan y den fruto, y ese fruto sea duradero. Así todo lo que pidan al Padre en mi Nombre, Él  se lo concederá. Lo que Yo les mando es que se amen los unos a los otros. 			</a:t>
            </a:r>
            <a:r>
              <a:rPr lang="es-ES" sz="2800" b="1" dirty="0">
                <a:latin typeface="Aptos" panose="020B0004020202020204" pitchFamily="34" charset="0"/>
              </a:rPr>
              <a:t>Palabra del Señor.</a:t>
            </a:r>
            <a:endParaRPr lang="es-CL" sz="2800" b="1" dirty="0">
              <a:latin typeface="Aptos" panose="020B0004020202020204" pitchFamily="34" charset="0"/>
            </a:endParaRPr>
          </a:p>
        </p:txBody>
      </p:sp>
      <p:pic>
        <p:nvPicPr>
          <p:cNvPr id="9" name="Picture 2" descr="Luce (mascot) - Wikipedia">
            <a:extLst>
              <a:ext uri="{FF2B5EF4-FFF2-40B4-BE49-F238E27FC236}">
                <a16:creationId xmlns:a16="http://schemas.microsoft.com/office/drawing/2014/main" id="{047237EB-9899-3652-666A-BB20ADEEE3D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154444" y="19927"/>
            <a:ext cx="1026058" cy="1990075"/>
          </a:xfrm>
          <a:prstGeom prst="rect">
            <a:avLst/>
          </a:prstGeom>
          <a:noFill/>
          <a:extLst>
            <a:ext uri="{909E8E84-426E-40DD-AFC4-6F175D3DCCD1}">
              <a14:hiddenFill xmlns:a14="http://schemas.microsoft.com/office/drawing/2010/main">
                <a:solidFill>
                  <a:srgbClr val="FFFFFF"/>
                </a:solidFill>
              </a14:hiddenFill>
            </a:ext>
          </a:extLst>
        </p:spPr>
      </p:pic>
      <p:sp>
        <p:nvSpPr>
          <p:cNvPr id="43" name="Diagrama de flujo: conector 42">
            <a:extLst>
              <a:ext uri="{FF2B5EF4-FFF2-40B4-BE49-F238E27FC236}">
                <a16:creationId xmlns:a16="http://schemas.microsoft.com/office/drawing/2014/main" id="{B8D02B17-31B1-0B1D-DD9B-7C94E8CE97AB}"/>
              </a:ext>
            </a:extLst>
          </p:cNvPr>
          <p:cNvSpPr/>
          <p:nvPr/>
        </p:nvSpPr>
        <p:spPr>
          <a:xfrm>
            <a:off x="108006" y="8079696"/>
            <a:ext cx="744132" cy="739948"/>
          </a:xfrm>
          <a:prstGeom prst="flowChartConnecto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solidFill>
                  <a:schemeClr val="tx1"/>
                </a:solidFill>
              </a:rPr>
              <a:t>5</a:t>
            </a:r>
          </a:p>
        </p:txBody>
      </p:sp>
      <p:pic>
        <p:nvPicPr>
          <p:cNvPr id="13" name="Imagen 12">
            <a:extLst>
              <a:ext uri="{FF2B5EF4-FFF2-40B4-BE49-F238E27FC236}">
                <a16:creationId xmlns:a16="http://schemas.microsoft.com/office/drawing/2014/main" id="{3B533BA7-AFF7-B841-46C3-A7C155A030EB}"/>
              </a:ext>
            </a:extLst>
          </p:cNvPr>
          <p:cNvPicPr>
            <a:picLocks noChangeAspect="1"/>
          </p:cNvPicPr>
          <p:nvPr/>
        </p:nvPicPr>
        <p:blipFill>
          <a:blip r:embed="rId18"/>
          <a:stretch>
            <a:fillRect/>
          </a:stretch>
        </p:blipFill>
        <p:spPr>
          <a:xfrm>
            <a:off x="16297274" y="5871996"/>
            <a:ext cx="1849623" cy="1852572"/>
          </a:xfrm>
          <a:prstGeom prst="ellipse">
            <a:avLst/>
          </a:prstGeom>
          <a:ln w="95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2" name="CuadroTexto 41">
            <a:extLst>
              <a:ext uri="{FF2B5EF4-FFF2-40B4-BE49-F238E27FC236}">
                <a16:creationId xmlns:a16="http://schemas.microsoft.com/office/drawing/2014/main" id="{3A99113D-0D3C-E7D9-BE7A-C873F0D96771}"/>
              </a:ext>
            </a:extLst>
          </p:cNvPr>
          <p:cNvSpPr txBox="1"/>
          <p:nvPr/>
        </p:nvSpPr>
        <p:spPr>
          <a:xfrm>
            <a:off x="2743200" y="9249105"/>
            <a:ext cx="15228631" cy="954107"/>
          </a:xfrm>
          <a:prstGeom prst="rect">
            <a:avLst/>
          </a:prstGeom>
          <a:solidFill>
            <a:schemeClr val="accent6">
              <a:lumMod val="20000"/>
              <a:lumOff val="80000"/>
            </a:schemeClr>
          </a:solidFill>
        </p:spPr>
        <p:txBody>
          <a:bodyPr wrap="square" rtlCol="0">
            <a:spAutoFit/>
          </a:bodyPr>
          <a:lstStyle/>
          <a:p>
            <a:pPr algn="just"/>
            <a:r>
              <a:rPr lang="es-CL" sz="2800" dirty="0">
                <a:latin typeface="Aptos" panose="020B0004020202020204" pitchFamily="34" charset="0"/>
              </a:rPr>
              <a:t>El Padre, el Hijo y el Espíritu Santo, sean glorificados en todas partes por la Inmaculada Virgen María. Amén.</a:t>
            </a:r>
          </a:p>
        </p:txBody>
      </p:sp>
    </p:spTree>
    <p:extLst>
      <p:ext uri="{BB962C8B-B14F-4D97-AF65-F5344CB8AC3E}">
        <p14:creationId xmlns:p14="http://schemas.microsoft.com/office/powerpoint/2010/main" val="1395020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6995D722-6FC7-2EF5-7F32-7ADC46FB13E2}"/>
            </a:ext>
          </a:extLst>
        </p:cNvPr>
        <p:cNvGrpSpPr/>
        <p:nvPr/>
      </p:nvGrpSpPr>
      <p:grpSpPr>
        <a:xfrm>
          <a:off x="0" y="0"/>
          <a:ext cx="0" cy="0"/>
          <a:chOff x="0" y="0"/>
          <a:chExt cx="0" cy="0"/>
        </a:xfrm>
      </p:grpSpPr>
      <p:sp>
        <p:nvSpPr>
          <p:cNvPr id="51" name="Freeform 2">
            <a:extLst>
              <a:ext uri="{FF2B5EF4-FFF2-40B4-BE49-F238E27FC236}">
                <a16:creationId xmlns:a16="http://schemas.microsoft.com/office/drawing/2014/main" id="{C5A6B84A-03B0-0D52-6BCB-85DA53BFE485}"/>
              </a:ext>
            </a:extLst>
          </p:cNvPr>
          <p:cNvSpPr/>
          <p:nvPr/>
        </p:nvSpPr>
        <p:spPr>
          <a:xfrm rot="4436251" flipV="1">
            <a:off x="-1168361" y="-1550083"/>
            <a:ext cx="3110446" cy="4315685"/>
          </a:xfrm>
          <a:custGeom>
            <a:avLst/>
            <a:gdLst/>
            <a:ahLst/>
            <a:cxnLst/>
            <a:rect l="l" t="t" r="r" b="b"/>
            <a:pathLst>
              <a:path w="19109308" h="13893538">
                <a:moveTo>
                  <a:pt x="0" y="13893538"/>
                </a:moveTo>
                <a:lnTo>
                  <a:pt x="19109309" y="13893538"/>
                </a:lnTo>
                <a:lnTo>
                  <a:pt x="19109309" y="0"/>
                </a:lnTo>
                <a:lnTo>
                  <a:pt x="0" y="0"/>
                </a:lnTo>
                <a:lnTo>
                  <a:pt x="0" y="13893538"/>
                </a:lnTo>
                <a:close/>
              </a:path>
            </a:pathLst>
          </a:custGeom>
          <a:blipFill>
            <a:blip r:embed="rId3">
              <a:alphaModFix amt="44999"/>
              <a:extLst>
                <a:ext uri="{96DAC541-7B7A-43D3-8B79-37D633B846F1}">
                  <asvg:svgBlip xmlns:asvg="http://schemas.microsoft.com/office/drawing/2016/SVG/main" r:embed="rId4"/>
                </a:ext>
              </a:extLst>
            </a:blip>
            <a:stretch>
              <a:fillRect/>
            </a:stretch>
          </a:blipFill>
        </p:spPr>
        <p:txBody>
          <a:bodyPr/>
          <a:lstStyle/>
          <a:p>
            <a:endParaRPr lang="es-CL"/>
          </a:p>
        </p:txBody>
      </p:sp>
      <p:sp>
        <p:nvSpPr>
          <p:cNvPr id="2" name="Freeform 2">
            <a:extLst>
              <a:ext uri="{FF2B5EF4-FFF2-40B4-BE49-F238E27FC236}">
                <a16:creationId xmlns:a16="http://schemas.microsoft.com/office/drawing/2014/main" id="{AA2E84B8-BDD2-02A9-DA9B-A4AECF68419F}"/>
              </a:ext>
            </a:extLst>
          </p:cNvPr>
          <p:cNvSpPr/>
          <p:nvPr/>
        </p:nvSpPr>
        <p:spPr>
          <a:xfrm rot="18200899" flipV="1">
            <a:off x="16114249" y="-1884772"/>
            <a:ext cx="3110446" cy="5046837"/>
          </a:xfrm>
          <a:custGeom>
            <a:avLst/>
            <a:gdLst/>
            <a:ahLst/>
            <a:cxnLst/>
            <a:rect l="l" t="t" r="r" b="b"/>
            <a:pathLst>
              <a:path w="19109308" h="13893538">
                <a:moveTo>
                  <a:pt x="0" y="13893538"/>
                </a:moveTo>
                <a:lnTo>
                  <a:pt x="19109309" y="13893538"/>
                </a:lnTo>
                <a:lnTo>
                  <a:pt x="19109309" y="0"/>
                </a:lnTo>
                <a:lnTo>
                  <a:pt x="0" y="0"/>
                </a:lnTo>
                <a:lnTo>
                  <a:pt x="0" y="13893538"/>
                </a:lnTo>
                <a:close/>
              </a:path>
            </a:pathLst>
          </a:custGeom>
          <a:blipFill>
            <a:blip r:embed="rId5">
              <a:alphaModFix amt="44999"/>
              <a:extLst>
                <a:ext uri="{96DAC541-7B7A-43D3-8B79-37D633B846F1}">
                  <asvg:svgBlip xmlns:asvg="http://schemas.microsoft.com/office/drawing/2016/SVG/main" r:embed="rId6"/>
                </a:ext>
              </a:extLst>
            </a:blip>
            <a:stretch>
              <a:fillRect/>
            </a:stretch>
          </a:blipFill>
        </p:spPr>
        <p:txBody>
          <a:bodyPr/>
          <a:lstStyle/>
          <a:p>
            <a:endParaRPr lang="es-CL"/>
          </a:p>
        </p:txBody>
      </p:sp>
      <p:sp>
        <p:nvSpPr>
          <p:cNvPr id="3" name="Freeform 3">
            <a:extLst>
              <a:ext uri="{FF2B5EF4-FFF2-40B4-BE49-F238E27FC236}">
                <a16:creationId xmlns:a16="http://schemas.microsoft.com/office/drawing/2014/main" id="{21CB39E4-9B47-EF55-2E96-12B1D78F2E35}"/>
              </a:ext>
            </a:extLst>
          </p:cNvPr>
          <p:cNvSpPr/>
          <p:nvPr/>
        </p:nvSpPr>
        <p:spPr>
          <a:xfrm rot="989189" flipV="1">
            <a:off x="-1968638" y="8838475"/>
            <a:ext cx="3763332" cy="1859611"/>
          </a:xfrm>
          <a:custGeom>
            <a:avLst/>
            <a:gdLst/>
            <a:ahLst/>
            <a:cxnLst/>
            <a:rect l="l" t="t" r="r" b="b"/>
            <a:pathLst>
              <a:path w="19109308" h="13893538">
                <a:moveTo>
                  <a:pt x="0" y="13893537"/>
                </a:moveTo>
                <a:lnTo>
                  <a:pt x="19109308" y="13893537"/>
                </a:lnTo>
                <a:lnTo>
                  <a:pt x="19109308" y="0"/>
                </a:lnTo>
                <a:lnTo>
                  <a:pt x="0" y="0"/>
                </a:lnTo>
                <a:lnTo>
                  <a:pt x="0" y="13893537"/>
                </a:lnTo>
                <a:close/>
              </a:path>
            </a:pathLst>
          </a:custGeom>
          <a:blipFill>
            <a:blip r:embed="rId7">
              <a:alphaModFix amt="76000"/>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s-CL"/>
          </a:p>
        </p:txBody>
      </p:sp>
      <p:sp>
        <p:nvSpPr>
          <p:cNvPr id="5" name="Freeform 5">
            <a:extLst>
              <a:ext uri="{FF2B5EF4-FFF2-40B4-BE49-F238E27FC236}">
                <a16:creationId xmlns:a16="http://schemas.microsoft.com/office/drawing/2014/main" id="{AE30B773-17BD-F5EB-FBD2-CD3436DC817C}"/>
              </a:ext>
            </a:extLst>
          </p:cNvPr>
          <p:cNvSpPr/>
          <p:nvPr/>
        </p:nvSpPr>
        <p:spPr>
          <a:xfrm rot="18308033">
            <a:off x="9863535" y="8523240"/>
            <a:ext cx="10665002" cy="5118275"/>
          </a:xfrm>
          <a:custGeom>
            <a:avLst/>
            <a:gdLst/>
            <a:ahLst/>
            <a:cxnLst/>
            <a:rect l="l" t="t" r="r" b="b"/>
            <a:pathLst>
              <a:path w="18421024" h="13393116">
                <a:moveTo>
                  <a:pt x="0" y="0"/>
                </a:moveTo>
                <a:lnTo>
                  <a:pt x="18421023" y="0"/>
                </a:lnTo>
                <a:lnTo>
                  <a:pt x="18421023" y="13393116"/>
                </a:lnTo>
                <a:lnTo>
                  <a:pt x="0" y="13393116"/>
                </a:lnTo>
                <a:lnTo>
                  <a:pt x="0" y="0"/>
                </a:lnTo>
                <a:close/>
              </a:path>
            </a:pathLst>
          </a:custGeom>
          <a:blipFill>
            <a:blip r:embed="rId9">
              <a:alphaModFix amt="44999"/>
              <a:extLst>
                <a:ext uri="{96DAC541-7B7A-43D3-8B79-37D633B846F1}">
                  <asvg:svgBlip xmlns:asvg="http://schemas.microsoft.com/office/drawing/2016/SVG/main" r:embed="rId10"/>
                </a:ext>
              </a:extLst>
            </a:blip>
            <a:stretch>
              <a:fillRect/>
            </a:stretch>
          </a:blipFill>
        </p:spPr>
        <p:txBody>
          <a:bodyPr/>
          <a:lstStyle/>
          <a:p>
            <a:endParaRPr lang="es-CL"/>
          </a:p>
        </p:txBody>
      </p:sp>
      <p:sp>
        <p:nvSpPr>
          <p:cNvPr id="37" name="CuadroTexto 36">
            <a:extLst>
              <a:ext uri="{FF2B5EF4-FFF2-40B4-BE49-F238E27FC236}">
                <a16:creationId xmlns:a16="http://schemas.microsoft.com/office/drawing/2014/main" id="{C0A3D178-5B75-6AA6-5AC7-B42362D33FA7}"/>
              </a:ext>
            </a:extLst>
          </p:cNvPr>
          <p:cNvSpPr txBox="1"/>
          <p:nvPr/>
        </p:nvSpPr>
        <p:spPr>
          <a:xfrm>
            <a:off x="325494" y="223040"/>
            <a:ext cx="6973015" cy="769441"/>
          </a:xfrm>
          <a:custGeom>
            <a:avLst/>
            <a:gdLst>
              <a:gd name="connsiteX0" fmla="*/ 0 w 4262461"/>
              <a:gd name="connsiteY0" fmla="*/ 0 h 646331"/>
              <a:gd name="connsiteX1" fmla="*/ 4262461 w 4262461"/>
              <a:gd name="connsiteY1" fmla="*/ 0 h 646331"/>
              <a:gd name="connsiteX2" fmla="*/ 4262461 w 4262461"/>
              <a:gd name="connsiteY2" fmla="*/ 646331 h 646331"/>
              <a:gd name="connsiteX3" fmla="*/ 0 w 4262461"/>
              <a:gd name="connsiteY3" fmla="*/ 646331 h 646331"/>
              <a:gd name="connsiteX4" fmla="*/ 0 w 4262461"/>
              <a:gd name="connsiteY4" fmla="*/ 0 h 646331"/>
              <a:gd name="connsiteX0" fmla="*/ 324159 w 4586620"/>
              <a:gd name="connsiteY0" fmla="*/ 0 h 646331"/>
              <a:gd name="connsiteX1" fmla="*/ 4586620 w 4586620"/>
              <a:gd name="connsiteY1" fmla="*/ 0 h 646331"/>
              <a:gd name="connsiteX2" fmla="*/ 4586620 w 4586620"/>
              <a:gd name="connsiteY2" fmla="*/ 646331 h 646331"/>
              <a:gd name="connsiteX3" fmla="*/ 324159 w 4586620"/>
              <a:gd name="connsiteY3" fmla="*/ 646331 h 646331"/>
              <a:gd name="connsiteX4" fmla="*/ 0 w 4586620"/>
              <a:gd name="connsiteY4" fmla="*/ 406495 h 646331"/>
              <a:gd name="connsiteX5" fmla="*/ 324159 w 4586620"/>
              <a:gd name="connsiteY5" fmla="*/ 0 h 646331"/>
              <a:gd name="connsiteX0" fmla="*/ 324159 w 4586620"/>
              <a:gd name="connsiteY0" fmla="*/ 229636 h 875967"/>
              <a:gd name="connsiteX1" fmla="*/ 1252331 w 4586620"/>
              <a:gd name="connsiteY1" fmla="*/ 27 h 875967"/>
              <a:gd name="connsiteX2" fmla="*/ 4586620 w 4586620"/>
              <a:gd name="connsiteY2" fmla="*/ 229636 h 875967"/>
              <a:gd name="connsiteX3" fmla="*/ 4586620 w 4586620"/>
              <a:gd name="connsiteY3" fmla="*/ 875967 h 875967"/>
              <a:gd name="connsiteX4" fmla="*/ 324159 w 4586620"/>
              <a:gd name="connsiteY4" fmla="*/ 875967 h 875967"/>
              <a:gd name="connsiteX5" fmla="*/ 0 w 4586620"/>
              <a:gd name="connsiteY5" fmla="*/ 636131 h 875967"/>
              <a:gd name="connsiteX6" fmla="*/ 324159 w 4586620"/>
              <a:gd name="connsiteY6" fmla="*/ 229636 h 875967"/>
              <a:gd name="connsiteX0" fmla="*/ 324159 w 4586620"/>
              <a:gd name="connsiteY0" fmla="*/ 229636 h 1073625"/>
              <a:gd name="connsiteX1" fmla="*/ 1252331 w 4586620"/>
              <a:gd name="connsiteY1" fmla="*/ 27 h 1073625"/>
              <a:gd name="connsiteX2" fmla="*/ 4586620 w 4586620"/>
              <a:gd name="connsiteY2" fmla="*/ 229636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586620"/>
              <a:gd name="connsiteY0" fmla="*/ 229636 h 1073625"/>
              <a:gd name="connsiteX1" fmla="*/ 1252331 w 4586620"/>
              <a:gd name="connsiteY1" fmla="*/ 27 h 1073625"/>
              <a:gd name="connsiteX2" fmla="*/ 4367959 w 4586620"/>
              <a:gd name="connsiteY2" fmla="*/ 209758 h 1073625"/>
              <a:gd name="connsiteX3" fmla="*/ 4586620 w 4586620"/>
              <a:gd name="connsiteY3" fmla="*/ 875967 h 1073625"/>
              <a:gd name="connsiteX4" fmla="*/ 2564296 w 4586620"/>
              <a:gd name="connsiteY4" fmla="*/ 1073453 h 1073625"/>
              <a:gd name="connsiteX5" fmla="*/ 324159 w 4586620"/>
              <a:gd name="connsiteY5" fmla="*/ 875967 h 1073625"/>
              <a:gd name="connsiteX6" fmla="*/ 0 w 4586620"/>
              <a:gd name="connsiteY6" fmla="*/ 636131 h 1073625"/>
              <a:gd name="connsiteX7" fmla="*/ 324159 w 4586620"/>
              <a:gd name="connsiteY7" fmla="*/ 229636 h 1073625"/>
              <a:gd name="connsiteX0" fmla="*/ 324159 w 4367959"/>
              <a:gd name="connsiteY0" fmla="*/ 229636 h 1073772"/>
              <a:gd name="connsiteX1" fmla="*/ 1252331 w 4367959"/>
              <a:gd name="connsiteY1" fmla="*/ 27 h 1073772"/>
              <a:gd name="connsiteX2" fmla="*/ 4367959 w 4367959"/>
              <a:gd name="connsiteY2" fmla="*/ 209758 h 1073772"/>
              <a:gd name="connsiteX3" fmla="*/ 4328203 w 4367959"/>
              <a:gd name="connsiteY3" fmla="*/ 975359 h 1073772"/>
              <a:gd name="connsiteX4" fmla="*/ 2564296 w 4367959"/>
              <a:gd name="connsiteY4" fmla="*/ 1073453 h 1073772"/>
              <a:gd name="connsiteX5" fmla="*/ 324159 w 4367959"/>
              <a:gd name="connsiteY5" fmla="*/ 875967 h 1073772"/>
              <a:gd name="connsiteX6" fmla="*/ 0 w 4367959"/>
              <a:gd name="connsiteY6" fmla="*/ 636131 h 1073772"/>
              <a:gd name="connsiteX7" fmla="*/ 324159 w 4367959"/>
              <a:gd name="connsiteY7" fmla="*/ 229636 h 10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7959" h="1073772">
                <a:moveTo>
                  <a:pt x="324159" y="229636"/>
                </a:moveTo>
                <a:cubicBezTo>
                  <a:pt x="501028" y="232613"/>
                  <a:pt x="1075462" y="-2950"/>
                  <a:pt x="1252331" y="27"/>
                </a:cubicBezTo>
                <a:lnTo>
                  <a:pt x="4367959" y="209758"/>
                </a:lnTo>
                <a:lnTo>
                  <a:pt x="4328203" y="975359"/>
                </a:lnTo>
                <a:cubicBezTo>
                  <a:pt x="3309538" y="968301"/>
                  <a:pt x="3582961" y="1080511"/>
                  <a:pt x="2564296" y="1073453"/>
                </a:cubicBezTo>
                <a:lnTo>
                  <a:pt x="324159" y="875967"/>
                </a:lnTo>
                <a:cubicBezTo>
                  <a:pt x="322123" y="789396"/>
                  <a:pt x="2036" y="722702"/>
                  <a:pt x="0" y="636131"/>
                </a:cubicBezTo>
                <a:lnTo>
                  <a:pt x="324159" y="229636"/>
                </a:lnTo>
                <a:close/>
              </a:path>
            </a:pathLst>
          </a:custGeom>
          <a:solidFill>
            <a:srgbClr val="FFFF99"/>
          </a:solidFill>
        </p:spPr>
        <p:txBody>
          <a:bodyPr wrap="square" rtlCol="0">
            <a:spAutoFit/>
          </a:bodyPr>
          <a:lstStyle/>
          <a:p>
            <a:pPr algn="ctr"/>
            <a:r>
              <a:rPr lang="es-ES" sz="4400" b="1" dirty="0">
                <a:solidFill>
                  <a:srgbClr val="7030A0"/>
                </a:solidFill>
                <a:latin typeface="Cavolini" panose="03000502040302020204" pitchFamily="66" charset="0"/>
                <a:cs typeface="Cavolini" panose="03000502040302020204" pitchFamily="66" charset="0"/>
              </a:rPr>
              <a:t>Oración del Jubileo </a:t>
            </a:r>
            <a:endParaRPr lang="es-CL" sz="4400" b="1" dirty="0">
              <a:solidFill>
                <a:srgbClr val="7030A0"/>
              </a:solidFill>
              <a:latin typeface="Cavolini" panose="03000502040302020204" pitchFamily="66" charset="0"/>
              <a:cs typeface="Cavolini" panose="03000502040302020204" pitchFamily="66" charset="0"/>
            </a:endParaRPr>
          </a:p>
        </p:txBody>
      </p:sp>
      <p:sp>
        <p:nvSpPr>
          <p:cNvPr id="24" name="CuadroTexto 23">
            <a:extLst>
              <a:ext uri="{FF2B5EF4-FFF2-40B4-BE49-F238E27FC236}">
                <a16:creationId xmlns:a16="http://schemas.microsoft.com/office/drawing/2014/main" id="{748B0785-96F4-5DCB-A603-8C878A0E94F5}"/>
              </a:ext>
            </a:extLst>
          </p:cNvPr>
          <p:cNvSpPr txBox="1"/>
          <p:nvPr/>
        </p:nvSpPr>
        <p:spPr>
          <a:xfrm>
            <a:off x="0" y="1018083"/>
            <a:ext cx="10275466" cy="10064294"/>
          </a:xfrm>
          <a:prstGeom prst="rect">
            <a:avLst/>
          </a:prstGeom>
          <a:noFill/>
        </p:spPr>
        <p:txBody>
          <a:bodyPr wrap="square" rtlCol="0">
            <a:spAutoFit/>
          </a:bodyPr>
          <a:lstStyle/>
          <a:p>
            <a:pPr algn="ctr" latinLnBrk="0">
              <a:buNone/>
            </a:pPr>
            <a:r>
              <a:rPr lang="es-ES" sz="3600" b="1" i="0" dirty="0">
                <a:solidFill>
                  <a:srgbClr val="000000"/>
                </a:solidFill>
                <a:effectLst/>
                <a:latin typeface="Barlow" panose="00000500000000000000" pitchFamily="2" charset="0"/>
              </a:rPr>
              <a:t>Padre que estás en el cielo,</a:t>
            </a:r>
            <a:br>
              <a:rPr lang="es-ES" sz="3600" b="1" i="0" dirty="0">
                <a:solidFill>
                  <a:srgbClr val="000000"/>
                </a:solidFill>
                <a:effectLst/>
                <a:latin typeface="Barlow" panose="00000500000000000000" pitchFamily="2" charset="0"/>
              </a:rPr>
            </a:br>
            <a:r>
              <a:rPr lang="es-ES" sz="3600" b="1" i="0" dirty="0">
                <a:solidFill>
                  <a:srgbClr val="000000"/>
                </a:solidFill>
                <a:effectLst/>
                <a:latin typeface="Barlow" panose="00000500000000000000" pitchFamily="2" charset="0"/>
              </a:rPr>
              <a:t>la </a:t>
            </a:r>
            <a:r>
              <a:rPr lang="es-ES" sz="3600" b="1" i="1" dirty="0">
                <a:solidFill>
                  <a:srgbClr val="000000"/>
                </a:solidFill>
                <a:effectLst/>
                <a:latin typeface="Barlow" panose="00000500000000000000" pitchFamily="2" charset="0"/>
              </a:rPr>
              <a:t>fe</a:t>
            </a:r>
            <a:r>
              <a:rPr lang="es-ES" sz="3600" b="1" i="0" dirty="0">
                <a:solidFill>
                  <a:srgbClr val="000000"/>
                </a:solidFill>
                <a:effectLst/>
                <a:latin typeface="Barlow" panose="00000500000000000000" pitchFamily="2" charset="0"/>
              </a:rPr>
              <a:t> que nos has donado en</a:t>
            </a:r>
            <a:endParaRPr lang="es-ES" sz="3600" b="0" i="0" dirty="0">
              <a:solidFill>
                <a:srgbClr val="000000"/>
              </a:solidFill>
              <a:effectLst/>
              <a:latin typeface="Barlow" panose="00000500000000000000" pitchFamily="2" charset="0"/>
            </a:endParaRPr>
          </a:p>
          <a:p>
            <a:pPr algn="ctr" latinLnBrk="0">
              <a:buNone/>
            </a:pPr>
            <a:r>
              <a:rPr lang="es-ES" sz="3600" b="1" i="0" dirty="0">
                <a:solidFill>
                  <a:srgbClr val="000000"/>
                </a:solidFill>
                <a:effectLst/>
                <a:latin typeface="Barlow" panose="00000500000000000000" pitchFamily="2" charset="0"/>
              </a:rPr>
              <a:t>tu Hijo Jesucristo, nuestro hermano,</a:t>
            </a:r>
            <a:endParaRPr lang="es-ES" sz="3600" b="0" i="0" dirty="0">
              <a:solidFill>
                <a:srgbClr val="000000"/>
              </a:solidFill>
              <a:effectLst/>
              <a:latin typeface="Barlow" panose="00000500000000000000" pitchFamily="2" charset="0"/>
            </a:endParaRPr>
          </a:p>
          <a:p>
            <a:pPr algn="ctr" latinLnBrk="0">
              <a:buNone/>
            </a:pPr>
            <a:r>
              <a:rPr lang="es-ES" sz="3600" b="1" i="0" dirty="0">
                <a:solidFill>
                  <a:srgbClr val="000000"/>
                </a:solidFill>
                <a:effectLst/>
                <a:latin typeface="Barlow" panose="00000500000000000000" pitchFamily="2" charset="0"/>
              </a:rPr>
              <a:t>y la llama de </a:t>
            </a:r>
            <a:r>
              <a:rPr lang="es-ES" sz="3600" b="1" i="1" dirty="0">
                <a:solidFill>
                  <a:srgbClr val="000000"/>
                </a:solidFill>
                <a:effectLst/>
                <a:latin typeface="Barlow" panose="00000500000000000000" pitchFamily="2" charset="0"/>
              </a:rPr>
              <a:t>caridad</a:t>
            </a:r>
            <a:endParaRPr lang="es-ES" sz="3600" b="0" i="0" dirty="0">
              <a:solidFill>
                <a:srgbClr val="000000"/>
              </a:solidFill>
              <a:effectLst/>
              <a:latin typeface="Barlow" panose="00000500000000000000" pitchFamily="2" charset="0"/>
            </a:endParaRPr>
          </a:p>
          <a:p>
            <a:pPr algn="ctr" latinLnBrk="0">
              <a:buNone/>
            </a:pPr>
            <a:r>
              <a:rPr lang="es-ES" sz="3600" b="1" i="0" dirty="0">
                <a:solidFill>
                  <a:srgbClr val="000000"/>
                </a:solidFill>
                <a:effectLst/>
                <a:latin typeface="Barlow" panose="00000500000000000000" pitchFamily="2" charset="0"/>
              </a:rPr>
              <a:t>infundida en nuestros corazones por el Espíritu Santo, despierten en nosotros la bienaventurada </a:t>
            </a:r>
            <a:r>
              <a:rPr lang="es-ES" sz="3600" b="1" i="1" dirty="0">
                <a:solidFill>
                  <a:srgbClr val="000000"/>
                </a:solidFill>
                <a:effectLst/>
                <a:latin typeface="Barlow" panose="00000500000000000000" pitchFamily="2" charset="0"/>
              </a:rPr>
              <a:t>esperanza</a:t>
            </a:r>
            <a:endParaRPr lang="es-ES" sz="3600" b="0" i="0" dirty="0">
              <a:solidFill>
                <a:srgbClr val="000000"/>
              </a:solidFill>
              <a:effectLst/>
              <a:latin typeface="Barlow" panose="00000500000000000000" pitchFamily="2" charset="0"/>
            </a:endParaRPr>
          </a:p>
          <a:p>
            <a:pPr algn="ctr" latinLnBrk="0">
              <a:buNone/>
            </a:pPr>
            <a:r>
              <a:rPr lang="es-ES" sz="3600" b="1" i="0" dirty="0">
                <a:solidFill>
                  <a:srgbClr val="000000"/>
                </a:solidFill>
                <a:effectLst/>
                <a:latin typeface="Barlow" panose="00000500000000000000" pitchFamily="2" charset="0"/>
              </a:rPr>
              <a:t>en la venida de tu Reino.</a:t>
            </a:r>
            <a:endParaRPr lang="es-ES" sz="3600" b="0" i="0" dirty="0">
              <a:solidFill>
                <a:srgbClr val="000000"/>
              </a:solidFill>
              <a:effectLst/>
              <a:latin typeface="Barlow" panose="00000500000000000000" pitchFamily="2" charset="0"/>
            </a:endParaRPr>
          </a:p>
          <a:p>
            <a:pPr algn="ctr" latinLnBrk="0">
              <a:buNone/>
            </a:pPr>
            <a:r>
              <a:rPr lang="es-ES" sz="3600" b="1" i="0" dirty="0">
                <a:solidFill>
                  <a:srgbClr val="000000"/>
                </a:solidFill>
                <a:effectLst/>
                <a:latin typeface="Barlow" panose="00000500000000000000" pitchFamily="2" charset="0"/>
              </a:rPr>
              <a:t> </a:t>
            </a:r>
            <a:endParaRPr lang="es-ES" sz="3600" b="0" i="0" dirty="0">
              <a:solidFill>
                <a:srgbClr val="000000"/>
              </a:solidFill>
              <a:effectLst/>
              <a:latin typeface="Barlow" panose="00000500000000000000" pitchFamily="2" charset="0"/>
            </a:endParaRPr>
          </a:p>
          <a:p>
            <a:pPr algn="ctr" latinLnBrk="0">
              <a:buNone/>
            </a:pPr>
            <a:r>
              <a:rPr lang="es-ES" sz="3600" b="1" i="0" dirty="0">
                <a:solidFill>
                  <a:srgbClr val="000000"/>
                </a:solidFill>
                <a:effectLst/>
                <a:latin typeface="Barlow" panose="00000500000000000000" pitchFamily="2" charset="0"/>
              </a:rPr>
              <a:t>Tu gracia nos transforme</a:t>
            </a:r>
            <a:endParaRPr lang="es-ES" sz="3600" b="0" i="0" dirty="0">
              <a:solidFill>
                <a:srgbClr val="000000"/>
              </a:solidFill>
              <a:effectLst/>
              <a:latin typeface="Barlow" panose="00000500000000000000" pitchFamily="2" charset="0"/>
            </a:endParaRPr>
          </a:p>
          <a:p>
            <a:pPr algn="ctr" latinLnBrk="0">
              <a:buNone/>
            </a:pPr>
            <a:r>
              <a:rPr lang="es-ES" sz="3600" b="1" i="0" dirty="0">
                <a:solidFill>
                  <a:srgbClr val="000000"/>
                </a:solidFill>
                <a:effectLst/>
                <a:latin typeface="Barlow" panose="00000500000000000000" pitchFamily="2" charset="0"/>
              </a:rPr>
              <a:t>en dedicados cultivadores de las semillas del Evangelio que fermenten la humanidad y el cosmos, en espera confiada</a:t>
            </a:r>
            <a:endParaRPr lang="es-ES" sz="3600" b="0" i="0" dirty="0">
              <a:solidFill>
                <a:srgbClr val="000000"/>
              </a:solidFill>
              <a:effectLst/>
              <a:latin typeface="Barlow" panose="00000500000000000000" pitchFamily="2" charset="0"/>
            </a:endParaRPr>
          </a:p>
          <a:p>
            <a:pPr algn="ctr" latinLnBrk="0">
              <a:buNone/>
            </a:pPr>
            <a:r>
              <a:rPr lang="es-ES" sz="3600" b="1" i="0" dirty="0">
                <a:solidFill>
                  <a:srgbClr val="000000"/>
                </a:solidFill>
                <a:effectLst/>
                <a:latin typeface="Barlow" panose="00000500000000000000" pitchFamily="2" charset="0"/>
              </a:rPr>
              <a:t>de los cielos nuevos y de la tierra nueva,</a:t>
            </a:r>
            <a:endParaRPr lang="es-ES" sz="3600" b="0" i="0" dirty="0">
              <a:solidFill>
                <a:srgbClr val="000000"/>
              </a:solidFill>
              <a:effectLst/>
              <a:latin typeface="Barlow" panose="00000500000000000000" pitchFamily="2" charset="0"/>
            </a:endParaRPr>
          </a:p>
          <a:p>
            <a:pPr algn="ctr" latinLnBrk="0">
              <a:buNone/>
            </a:pPr>
            <a:r>
              <a:rPr lang="es-ES" sz="3600" b="1" i="0" dirty="0">
                <a:solidFill>
                  <a:srgbClr val="000000"/>
                </a:solidFill>
                <a:effectLst/>
                <a:latin typeface="Barlow" panose="00000500000000000000" pitchFamily="2" charset="0"/>
              </a:rPr>
              <a:t>cuando vencidas las fuerzas del mal,</a:t>
            </a:r>
            <a:endParaRPr lang="es-ES" sz="3600" b="0" i="0" dirty="0">
              <a:solidFill>
                <a:srgbClr val="000000"/>
              </a:solidFill>
              <a:effectLst/>
              <a:latin typeface="Barlow" panose="00000500000000000000" pitchFamily="2" charset="0"/>
            </a:endParaRPr>
          </a:p>
          <a:p>
            <a:pPr algn="ctr" latinLnBrk="0">
              <a:buNone/>
            </a:pPr>
            <a:r>
              <a:rPr lang="es-ES" sz="3600" b="1" i="0" dirty="0">
                <a:solidFill>
                  <a:srgbClr val="000000"/>
                </a:solidFill>
                <a:effectLst/>
                <a:latin typeface="Barlow" panose="00000500000000000000" pitchFamily="2" charset="0"/>
              </a:rPr>
              <a:t>se manifestará para siempre tu gloria.</a:t>
            </a:r>
            <a:endParaRPr lang="es-ES" sz="3600" b="0" i="0" dirty="0">
              <a:solidFill>
                <a:srgbClr val="000000"/>
              </a:solidFill>
              <a:effectLst/>
              <a:latin typeface="Barlow" panose="00000500000000000000" pitchFamily="2" charset="0"/>
            </a:endParaRPr>
          </a:p>
          <a:p>
            <a:pPr algn="ctr" latinLnBrk="0">
              <a:buNone/>
            </a:pPr>
            <a:r>
              <a:rPr lang="es-ES" sz="3600" b="1" i="0" dirty="0">
                <a:solidFill>
                  <a:srgbClr val="000000"/>
                </a:solidFill>
                <a:effectLst/>
                <a:latin typeface="Barlow" panose="00000500000000000000" pitchFamily="2" charset="0"/>
              </a:rPr>
              <a:t> </a:t>
            </a:r>
            <a:endParaRPr lang="es-ES" sz="3600" b="0" i="0" dirty="0">
              <a:solidFill>
                <a:srgbClr val="000000"/>
              </a:solidFill>
              <a:effectLst/>
              <a:latin typeface="Barlow" panose="00000500000000000000" pitchFamily="2" charset="0"/>
            </a:endParaRPr>
          </a:p>
          <a:p>
            <a:pPr algn="ctr" latinLnBrk="0">
              <a:buNone/>
            </a:pPr>
            <a:endParaRPr lang="es-CL" sz="3600" dirty="0"/>
          </a:p>
        </p:txBody>
      </p:sp>
      <p:pic>
        <p:nvPicPr>
          <p:cNvPr id="1026" name="Picture 2" descr="Luce', la nueva mascota del Vaticano, inspira fanarts | El Siglo de Torreón">
            <a:extLst>
              <a:ext uri="{FF2B5EF4-FFF2-40B4-BE49-F238E27FC236}">
                <a16:creationId xmlns:a16="http://schemas.microsoft.com/office/drawing/2014/main" id="{2DC4DB19-1FD6-EC91-7234-617491ADD22F}"/>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9728" b="89689" l="4369" r="89806">
                        <a14:foregroundMark x1="19903" y1="78016" x2="19903" y2="78016"/>
                        <a14:foregroundMark x1="29612" y1="75681" x2="29612" y2="75681"/>
                        <a14:foregroundMark x1="29612" y1="72179" x2="29612" y2="72179"/>
                        <a14:foregroundMark x1="6311" y1="84241" x2="6311" y2="84241"/>
                        <a14:foregroundMark x1="5825" y1="83463" x2="5825" y2="83463"/>
                        <a14:foregroundMark x1="4369" y1="83074" x2="4369" y2="83074"/>
                        <a14:foregroundMark x1="31553" y1="71401" x2="31553" y2="71401"/>
                      </a14:backgroundRemoval>
                    </a14:imgEffect>
                  </a14:imgLayer>
                </a14:imgProps>
              </a:ext>
              <a:ext uri="{28A0092B-C50C-407E-A947-70E740481C1C}">
                <a14:useLocalDpi xmlns:a14="http://schemas.microsoft.com/office/drawing/2010/main" val="0"/>
              </a:ext>
            </a:extLst>
          </a:blip>
          <a:srcRect/>
          <a:stretch>
            <a:fillRect/>
          </a:stretch>
        </p:blipFill>
        <p:spPr bwMode="auto">
          <a:xfrm>
            <a:off x="15011400" y="5905500"/>
            <a:ext cx="3845761" cy="4797867"/>
          </a:xfrm>
          <a:prstGeom prst="rect">
            <a:avLst/>
          </a:prstGeom>
          <a:noFill/>
          <a:extLst>
            <a:ext uri="{909E8E84-426E-40DD-AFC4-6F175D3DCCD1}">
              <a14:hiddenFill xmlns:a14="http://schemas.microsoft.com/office/drawing/2010/main">
                <a:solidFill>
                  <a:srgbClr val="FFFFFF"/>
                </a:solidFill>
              </a14:hiddenFill>
            </a:ext>
          </a:extLst>
        </p:spPr>
      </p:pic>
      <p:sp>
        <p:nvSpPr>
          <p:cNvPr id="25" name="CuadroTexto 24">
            <a:extLst>
              <a:ext uri="{FF2B5EF4-FFF2-40B4-BE49-F238E27FC236}">
                <a16:creationId xmlns:a16="http://schemas.microsoft.com/office/drawing/2014/main" id="{89F96070-C7C0-8EBA-3062-4E8E7F1B0DE9}"/>
              </a:ext>
            </a:extLst>
          </p:cNvPr>
          <p:cNvSpPr txBox="1"/>
          <p:nvPr/>
        </p:nvSpPr>
        <p:spPr>
          <a:xfrm>
            <a:off x="9525000" y="840062"/>
            <a:ext cx="9144000" cy="5632311"/>
          </a:xfrm>
          <a:prstGeom prst="rect">
            <a:avLst/>
          </a:prstGeom>
          <a:noFill/>
        </p:spPr>
        <p:txBody>
          <a:bodyPr wrap="square" rtlCol="0">
            <a:spAutoFit/>
          </a:bodyPr>
          <a:lstStyle/>
          <a:p>
            <a:pPr algn="ctr" latinLnBrk="0">
              <a:buNone/>
            </a:pPr>
            <a:r>
              <a:rPr lang="es-ES" sz="3600" b="1" i="0" dirty="0">
                <a:solidFill>
                  <a:srgbClr val="000000"/>
                </a:solidFill>
                <a:effectLst/>
                <a:latin typeface="Barlow" panose="00000500000000000000" pitchFamily="2" charset="0"/>
              </a:rPr>
              <a:t> </a:t>
            </a:r>
            <a:endParaRPr lang="es-ES" sz="3600" b="0" i="0" dirty="0">
              <a:solidFill>
                <a:srgbClr val="000000"/>
              </a:solidFill>
              <a:effectLst/>
              <a:latin typeface="Barlow" panose="00000500000000000000" pitchFamily="2" charset="0"/>
            </a:endParaRPr>
          </a:p>
          <a:p>
            <a:pPr algn="ctr" latinLnBrk="0">
              <a:buNone/>
            </a:pPr>
            <a:r>
              <a:rPr lang="es-ES" sz="3600" b="1" i="0" dirty="0">
                <a:solidFill>
                  <a:srgbClr val="000000"/>
                </a:solidFill>
                <a:effectLst/>
                <a:latin typeface="Barlow" panose="00000500000000000000" pitchFamily="2" charset="0"/>
              </a:rPr>
              <a:t>La gracia del Jubileo</a:t>
            </a:r>
            <a:endParaRPr lang="es-ES" sz="3600" b="0" i="0" dirty="0">
              <a:solidFill>
                <a:srgbClr val="000000"/>
              </a:solidFill>
              <a:effectLst/>
              <a:latin typeface="Barlow" panose="00000500000000000000" pitchFamily="2" charset="0"/>
            </a:endParaRPr>
          </a:p>
          <a:p>
            <a:pPr algn="ctr" latinLnBrk="0">
              <a:buNone/>
            </a:pPr>
            <a:r>
              <a:rPr lang="es-ES" sz="3600" b="1" i="0" dirty="0">
                <a:solidFill>
                  <a:srgbClr val="000000"/>
                </a:solidFill>
                <a:effectLst/>
                <a:latin typeface="Barlow" panose="00000500000000000000" pitchFamily="2" charset="0"/>
              </a:rPr>
              <a:t>reavive en nosotros, </a:t>
            </a:r>
            <a:r>
              <a:rPr lang="es-ES" sz="3600" b="1" i="1" dirty="0">
                <a:solidFill>
                  <a:srgbClr val="000000"/>
                </a:solidFill>
                <a:effectLst/>
                <a:latin typeface="Barlow" panose="00000500000000000000" pitchFamily="2" charset="0"/>
              </a:rPr>
              <a:t>Peregrinos de Esperanza</a:t>
            </a:r>
            <a:r>
              <a:rPr lang="es-ES" sz="3600" b="1" i="0" dirty="0">
                <a:solidFill>
                  <a:srgbClr val="000000"/>
                </a:solidFill>
                <a:effectLst/>
                <a:latin typeface="Barlow" panose="00000500000000000000" pitchFamily="2" charset="0"/>
              </a:rPr>
              <a:t>, el anhelo de los bienes celestiales y derrame en el mundo</a:t>
            </a:r>
          </a:p>
          <a:p>
            <a:pPr algn="ctr" latinLnBrk="0">
              <a:buNone/>
            </a:pPr>
            <a:r>
              <a:rPr lang="es-ES" sz="3600" b="1" i="0" dirty="0">
                <a:solidFill>
                  <a:srgbClr val="000000"/>
                </a:solidFill>
                <a:effectLst/>
                <a:latin typeface="Barlow" panose="00000500000000000000" pitchFamily="2" charset="0"/>
              </a:rPr>
              <a:t>entero la alegría y la paz</a:t>
            </a:r>
            <a:endParaRPr lang="es-ES" sz="3600" b="0" i="0" dirty="0">
              <a:solidFill>
                <a:srgbClr val="000000"/>
              </a:solidFill>
              <a:effectLst/>
              <a:latin typeface="Barlow" panose="00000500000000000000" pitchFamily="2" charset="0"/>
            </a:endParaRPr>
          </a:p>
          <a:p>
            <a:pPr algn="ctr" latinLnBrk="0">
              <a:buNone/>
            </a:pPr>
            <a:r>
              <a:rPr lang="es-ES" sz="3600" b="1" i="0" dirty="0">
                <a:solidFill>
                  <a:srgbClr val="000000"/>
                </a:solidFill>
                <a:effectLst/>
                <a:latin typeface="Barlow" panose="00000500000000000000" pitchFamily="2" charset="0"/>
              </a:rPr>
              <a:t>de nuestro Redentor.</a:t>
            </a:r>
            <a:endParaRPr lang="es-ES" sz="3600" b="0" i="0" dirty="0">
              <a:solidFill>
                <a:srgbClr val="000000"/>
              </a:solidFill>
              <a:effectLst/>
              <a:latin typeface="Barlow" panose="00000500000000000000" pitchFamily="2" charset="0"/>
            </a:endParaRPr>
          </a:p>
          <a:p>
            <a:pPr algn="ctr" latinLnBrk="0">
              <a:buNone/>
            </a:pPr>
            <a:r>
              <a:rPr lang="es-ES" sz="3600" b="1" i="0" dirty="0">
                <a:solidFill>
                  <a:srgbClr val="000000"/>
                </a:solidFill>
                <a:effectLst/>
                <a:latin typeface="Barlow" panose="00000500000000000000" pitchFamily="2" charset="0"/>
              </a:rPr>
              <a:t>A ti, Dios bendito eternamente,</a:t>
            </a:r>
            <a:endParaRPr lang="es-ES" sz="3600" b="0" i="0" dirty="0">
              <a:solidFill>
                <a:srgbClr val="000000"/>
              </a:solidFill>
              <a:effectLst/>
              <a:latin typeface="Barlow" panose="00000500000000000000" pitchFamily="2" charset="0"/>
            </a:endParaRPr>
          </a:p>
          <a:p>
            <a:pPr algn="ctr" latinLnBrk="0">
              <a:buNone/>
            </a:pPr>
            <a:r>
              <a:rPr lang="es-ES" sz="3600" b="1" i="0" dirty="0">
                <a:solidFill>
                  <a:srgbClr val="000000"/>
                </a:solidFill>
                <a:effectLst/>
                <a:latin typeface="Barlow" panose="00000500000000000000" pitchFamily="2" charset="0"/>
              </a:rPr>
              <a:t>sea la alabanza y la gloria por los siglos.</a:t>
            </a:r>
            <a:endParaRPr lang="es-ES" sz="3600" b="0" i="0" dirty="0">
              <a:solidFill>
                <a:srgbClr val="000000"/>
              </a:solidFill>
              <a:effectLst/>
              <a:latin typeface="Barlow" panose="00000500000000000000" pitchFamily="2" charset="0"/>
            </a:endParaRPr>
          </a:p>
          <a:p>
            <a:pPr algn="ctr" latinLnBrk="0">
              <a:buNone/>
            </a:pPr>
            <a:r>
              <a:rPr lang="es-ES" sz="3600" b="1" i="0" dirty="0">
                <a:solidFill>
                  <a:srgbClr val="000000"/>
                </a:solidFill>
                <a:effectLst/>
                <a:latin typeface="Barlow" panose="00000500000000000000" pitchFamily="2" charset="0"/>
              </a:rPr>
              <a:t>Amén.</a:t>
            </a:r>
            <a:endParaRPr lang="es-CL" sz="3600" dirty="0"/>
          </a:p>
        </p:txBody>
      </p:sp>
      <p:pic>
        <p:nvPicPr>
          <p:cNvPr id="26" name="Imagen 25">
            <a:extLst>
              <a:ext uri="{FF2B5EF4-FFF2-40B4-BE49-F238E27FC236}">
                <a16:creationId xmlns:a16="http://schemas.microsoft.com/office/drawing/2014/main" id="{1225A5E0-3B81-B6B4-A1AB-9AD25B4134C9}"/>
              </a:ext>
            </a:extLst>
          </p:cNvPr>
          <p:cNvPicPr>
            <a:picLocks noChangeAspect="1"/>
          </p:cNvPicPr>
          <p:nvPr/>
        </p:nvPicPr>
        <p:blipFill>
          <a:blip r:embed="rId13"/>
          <a:stretch>
            <a:fillRect/>
          </a:stretch>
        </p:blipFill>
        <p:spPr>
          <a:xfrm>
            <a:off x="16203535" y="0"/>
            <a:ext cx="2046365" cy="2049628"/>
          </a:xfrm>
          <a:prstGeom prst="ellipse">
            <a:avLst/>
          </a:prstGeom>
          <a:ln w="95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965371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2186</TotalTime>
  <Words>1585</Words>
  <Application>Microsoft Office PowerPoint</Application>
  <PresentationFormat>Personalizado</PresentationFormat>
  <Paragraphs>110</Paragraphs>
  <Slides>6</Slides>
  <Notes>5</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6</vt:i4>
      </vt:variant>
    </vt:vector>
  </HeadingPairs>
  <TitlesOfParts>
    <vt:vector size="14" baseType="lpstr">
      <vt:lpstr>Cavolini</vt:lpstr>
      <vt:lpstr>Calibri</vt:lpstr>
      <vt:lpstr>Aptos</vt:lpstr>
      <vt:lpstr>Medula One</vt:lpstr>
      <vt:lpstr>Barlow</vt:lpstr>
      <vt:lpstr>Abadi</vt:lpstr>
      <vt:lpstr>Arial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Oración E.Media semana 05 al 09 de mayo</dc:title>
  <cp:lastModifiedBy>Carolina  Cardoza</cp:lastModifiedBy>
  <cp:revision>24</cp:revision>
  <dcterms:created xsi:type="dcterms:W3CDTF">2006-08-16T00:00:00Z</dcterms:created>
  <dcterms:modified xsi:type="dcterms:W3CDTF">2025-05-16T20:49:43Z</dcterms:modified>
  <dc:identifier>DAGmELP80hY</dc:identifier>
</cp:coreProperties>
</file>